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8"/>
  </p:notesMasterIdLst>
  <p:sldIdLst>
    <p:sldId id="257" r:id="rId2"/>
    <p:sldId id="280" r:id="rId3"/>
    <p:sldId id="281" r:id="rId4"/>
    <p:sldId id="263" r:id="rId5"/>
    <p:sldId id="264" r:id="rId6"/>
    <p:sldId id="268" r:id="rId7"/>
    <p:sldId id="271" r:id="rId8"/>
    <p:sldId id="277" r:id="rId9"/>
    <p:sldId id="270" r:id="rId10"/>
    <p:sldId id="278" r:id="rId11"/>
    <p:sldId id="273" r:id="rId12"/>
    <p:sldId id="274" r:id="rId13"/>
    <p:sldId id="275" r:id="rId14"/>
    <p:sldId id="279" r:id="rId15"/>
    <p:sldId id="272" r:id="rId16"/>
    <p:sldId id="26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53" autoAdjust="0"/>
    <p:restoredTop sz="78687" autoAdjust="0"/>
  </p:normalViewPr>
  <p:slideViewPr>
    <p:cSldViewPr snapToGrid="0">
      <p:cViewPr varScale="1">
        <p:scale>
          <a:sx n="86" d="100"/>
          <a:sy n="86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E3804-526D-40B6-B6ED-B9414BBB7002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B7F3C-8606-4DC4-967C-C7B0D2E21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8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31ECE-EEA0-489C-AC1F-7B46255590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09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25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give the blessing to 120,000 people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went to the state fair or any big event to give holy wine or candy and a message of True Family Values on a 2x3 inch paper. We went door to door to give blessings.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- 40-day, 3-day ceremony (224 couples)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South Dakota, Minnesota, Washington DC, Maryland, and Iowa (1088 couples)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went to every city of South Dakota and Nebraska, Iowa (Near SD) and visited every church and gave Minister blessing (130 ministers).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went to the governor's office (1 blessing).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went to the mayor's office (1 blessing).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 went to Japan. I gave the blessing to my father's side and my mother's side (30 people blessed).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blessed Rev. Hakim Kane family and friends (300 people blessed).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n-US" sz="1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Dennis &amp; </a:t>
            </a:r>
            <a:r>
              <a:rPr lang="en-US" sz="11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Mayuri</a:t>
            </a:r>
            <a:r>
              <a:rPr lang="en-US" sz="1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Hoffman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 to Nebraska &amp; demonstrated how to do the pre-blessing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1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families with Dennis and </a:t>
            </a:r>
            <a:r>
              <a:rPr lang="en-US" sz="11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Mayuri</a:t>
            </a:r>
            <a:r>
              <a:rPr lang="en-US" sz="11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spent 3 hours for pre-blessing people</a:t>
            </a:r>
            <a:r>
              <a:rPr lang="en-US" sz="11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blessed 54 couples 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total.</a:t>
            </a:r>
          </a:p>
          <a:p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prepared a pre-blessing kit to use. Folder – 4 marriage commitment, and sign up with their contact information and drink Holy Wine.</a:t>
            </a:r>
          </a:p>
          <a:p>
            <a:endParaRPr lang="en-US" sz="11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Nebraska</a:t>
            </a:r>
            <a:r>
              <a:rPr lang="en-US" b="1" baseline="0" dirty="0" smtClean="0"/>
              <a:t> set their </a:t>
            </a:r>
            <a:r>
              <a:rPr lang="en-US" b="1" dirty="0" smtClean="0"/>
              <a:t>state goal of 430 pre-blessed families to build momentum and move 430 families to educate</a:t>
            </a:r>
            <a:r>
              <a:rPr lang="en-US" b="1" baseline="0" dirty="0" smtClean="0"/>
              <a:t> and attend one of official marriage blessing ceremony.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Omaha church added one more active family join in the team. They now have 3 active families and go out for pre-blessing every week.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Hoffman will come to Minneapolis on April 15-16 to put their spiritual fire on us.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35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ourselves to a lifestyle witnessing</a:t>
            </a:r>
            <a:endParaRPr lang="en-US" b="1" baseline="0" dirty="0" smtClean="0"/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Adapt to </a:t>
            </a:r>
            <a:r>
              <a:rPr lang="en-US" b="1" baseline="0" dirty="0" smtClean="0"/>
              <a:t>what you can do..  </a:t>
            </a:r>
            <a:r>
              <a:rPr lang="en-US" b="0" baseline="0" dirty="0" smtClean="0"/>
              <a:t>The people living with a lifestyle witnessing start thinking </a:t>
            </a:r>
            <a:r>
              <a:rPr lang="en-US" b="1" baseline="0" dirty="0" smtClean="0"/>
              <a:t>a new way of witnessing </a:t>
            </a:r>
            <a:r>
              <a:rPr lang="en-US" b="0" baseline="0" dirty="0" smtClean="0"/>
              <a:t>as well.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Use</a:t>
            </a:r>
            <a:r>
              <a:rPr lang="en-US" b="1" baseline="0" dirty="0" smtClean="0"/>
              <a:t> what you are good at</a:t>
            </a:r>
            <a:endParaRPr lang="en-US" b="1" dirty="0" smtClean="0"/>
          </a:p>
          <a:p>
            <a:pPr marL="171450" indent="-171450">
              <a:buFontTx/>
              <a:buChar char="-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 to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target audience.. Learn the audience and adapt to what the need instead of trying to putting them into our framework.</a:t>
            </a:r>
          </a:p>
          <a:p>
            <a:pPr marL="0" indent="0">
              <a:buFontTx/>
              <a:buNone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dirty="0" smtClean="0"/>
              <a:t>Try new ways to breakthrough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b="1" dirty="0" smtClean="0"/>
              <a:t>Introduce</a:t>
            </a:r>
            <a:r>
              <a:rPr lang="en-US" b="1" baseline="0" dirty="0" smtClean="0"/>
              <a:t> a few example of new adaptive witnessing from my district.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baseline="0" dirty="0" smtClean="0"/>
              <a:t>Hennepin County Community Channel</a:t>
            </a:r>
          </a:p>
          <a:p>
            <a:pPr fontAlgn="base"/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Channel 16/Connect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offers community affairs programming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news &amp; information, public discussion, politics &amp; government. </a:t>
            </a:r>
          </a:p>
          <a:p>
            <a:pPr fontAlgn="base"/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Channel 17/Create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home to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educational programming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 by local artists &amp; creatives and by MTN's vibrant Youth Programs.</a:t>
            </a:r>
          </a:p>
          <a:p>
            <a:pPr fontAlgn="base"/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Channel 75/Inspire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features a diverse array of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religions and spiritual programming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around the region.</a:t>
            </a:r>
          </a:p>
          <a:p>
            <a:pPr marL="0" indent="0">
              <a:buFontTx/>
              <a:buNone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Channel 75 broadcast and live streaming </a:t>
            </a:r>
            <a:r>
              <a:rPr lang="en-US" b="1" baseline="0" dirty="0" smtClean="0"/>
              <a:t>at 10 AM on every Sunday</a:t>
            </a:r>
          </a:p>
          <a:p>
            <a:pPr marL="0" indent="0">
              <a:buFontTx/>
              <a:buNone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Nadia </a:t>
            </a:r>
            <a:r>
              <a:rPr lang="en-US" b="1" baseline="0" dirty="0" err="1" smtClean="0"/>
              <a:t>Metaweh</a:t>
            </a:r>
            <a:r>
              <a:rPr lang="en-US" b="1" baseline="0" dirty="0" smtClean="0"/>
              <a:t> and Marika </a:t>
            </a:r>
            <a:r>
              <a:rPr lang="en-US" b="1" baseline="0" dirty="0" err="1" smtClean="0"/>
              <a:t>Hoegl</a:t>
            </a:r>
            <a:r>
              <a:rPr lang="en-US" b="1" baseline="0" dirty="0" smtClean="0"/>
              <a:t> leading the ministry and sending minimum 4 videos per month</a:t>
            </a:r>
          </a:p>
          <a:p>
            <a:pPr marL="0" indent="0">
              <a:buFontTx/>
              <a:buNone/>
            </a:pPr>
            <a:r>
              <a:rPr lang="en-US" b="0" baseline="0" dirty="0" smtClean="0"/>
              <a:t>Nadia’s Condition.. Checking on every Sunday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4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DP slides show from Michael</a:t>
            </a:r>
            <a:r>
              <a:rPr lang="en-US" b="1" baseline="0" dirty="0" smtClean="0"/>
              <a:t> Callaghan.</a:t>
            </a:r>
          </a:p>
          <a:p>
            <a:pPr marL="171450" indent="-171450">
              <a:buFontTx/>
              <a:buChar char="-"/>
            </a:pPr>
            <a:r>
              <a:rPr lang="en-US" b="0" dirty="0" smtClean="0"/>
              <a:t>More graphical, graphics, music,</a:t>
            </a:r>
            <a:r>
              <a:rPr lang="en-US" b="0" baseline="0" dirty="0" smtClean="0"/>
              <a:t> written words</a:t>
            </a:r>
          </a:p>
          <a:p>
            <a:pPr marL="0" indent="0">
              <a:buFontTx/>
              <a:buNone/>
            </a:pPr>
            <a:endParaRPr lang="en-US" b="0" baseline="0" dirty="0" smtClean="0"/>
          </a:p>
          <a:p>
            <a:pPr marL="0" indent="0">
              <a:buFontTx/>
              <a:buNone/>
            </a:pPr>
            <a:r>
              <a:rPr lang="en-US" b="1" baseline="0" dirty="0" smtClean="0"/>
              <a:t>Predestine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Use DP .. Reading of Red of DP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814300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31ECE-EEA0-489C-AC1F-7B46255590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9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Ottosson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Bjorn &amp; Carol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Rev. Bjorn and Carol </a:t>
            </a:r>
            <a:r>
              <a:rPr lang="en-US" b="1" dirty="0" err="1" smtClean="0"/>
              <a:t>Ottoson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B7F3C-8606-4DC4-967C-C7B0D2E21E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4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9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9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1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959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2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7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9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0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7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7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299" y="2282934"/>
            <a:ext cx="10170574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Culture of witnessing and tribal </a:t>
            </a:r>
            <a:r>
              <a:rPr lang="en-US" sz="4900" dirty="0" err="1" smtClean="0"/>
              <a:t>messiaship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dirty="0" smtClean="0"/>
              <a:t>Adaptive witnessing</a:t>
            </a:r>
            <a:endParaRPr lang="en-US" sz="73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8886" y="4543379"/>
            <a:ext cx="9489573" cy="1092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Rev. Hyungtae Ha</a:t>
            </a:r>
            <a:endParaRPr lang="en-US" sz="2800" dirty="0"/>
          </a:p>
          <a:p>
            <a:r>
              <a:rPr lang="en-US" sz="2000" dirty="0" smtClean="0"/>
              <a:t>District 8 Pastor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72" y="266700"/>
            <a:ext cx="1479028" cy="14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9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199" y="0"/>
            <a:ext cx="9626601" cy="68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180" y="0"/>
            <a:ext cx="7704383" cy="6068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4070" y="6068291"/>
            <a:ext cx="537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Dennis and </a:t>
            </a:r>
            <a:r>
              <a:rPr lang="en-US" sz="3200" b="1" dirty="0" err="1" smtClean="0"/>
              <a:t>Mayuri</a:t>
            </a:r>
            <a:r>
              <a:rPr lang="en-US" sz="2800" b="1" dirty="0" smtClean="0"/>
              <a:t> Hoffman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5113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00" y="206840"/>
            <a:ext cx="11360800" cy="834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Pre-blessing / Witnessing in Nebraska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932" y="3586058"/>
            <a:ext cx="4262069" cy="3229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0694"/>
            <a:ext cx="5613400" cy="364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946" y="1142594"/>
            <a:ext cx="2449985" cy="3127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500" y="1167993"/>
            <a:ext cx="3402717" cy="2418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9947" y="4194792"/>
            <a:ext cx="2449984" cy="26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8491" y="2956824"/>
            <a:ext cx="104908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Witnessing is Lifestyle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69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118" y="2956824"/>
            <a:ext cx="93951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Adaptive Witnessing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3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hha\AppData\Local\Temp\SNAGHTMLb6c73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21" y="297180"/>
            <a:ext cx="4666579" cy="3274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121" y="3571511"/>
            <a:ext cx="4666579" cy="311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7180"/>
            <a:ext cx="7617868" cy="55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63" y="38100"/>
            <a:ext cx="4914537" cy="680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"/>
            <a:ext cx="50764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0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18260" y="114300"/>
            <a:ext cx="9743440" cy="6388100"/>
            <a:chOff x="7620" y="971550"/>
            <a:chExt cx="5309196" cy="3048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" y="971550"/>
              <a:ext cx="5309196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7620" y="1276350"/>
              <a:ext cx="3954780" cy="838200"/>
            </a:xfrm>
            <a:prstGeom prst="round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214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5219700" cy="389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313741"/>
            <a:ext cx="7505700" cy="554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8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2219</TotalTime>
  <Words>280</Words>
  <Application>Microsoft Office PowerPoint</Application>
  <PresentationFormat>Widescreen</PresentationFormat>
  <Paragraphs>55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Rockwell</vt:lpstr>
      <vt:lpstr>Rockwell Condensed</vt:lpstr>
      <vt:lpstr>Wingdings</vt:lpstr>
      <vt:lpstr>Wood Type</vt:lpstr>
      <vt:lpstr>Culture of witnessing and tribal messiaship Adaptive witnessing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Pre-blessing / Witnessing in Nebraska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Season Launch Sunday</dc:title>
  <dc:creator>Ha, Hyungtae</dc:creator>
  <cp:lastModifiedBy>Ha, Hyungtae</cp:lastModifiedBy>
  <cp:revision>340</cp:revision>
  <dcterms:created xsi:type="dcterms:W3CDTF">2016-09-03T14:02:13Z</dcterms:created>
  <dcterms:modified xsi:type="dcterms:W3CDTF">2017-04-04T14:47:10Z</dcterms:modified>
</cp:coreProperties>
</file>