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>
      <p:cViewPr>
        <p:scale>
          <a:sx n="50" d="100"/>
          <a:sy n="50" d="100"/>
        </p:scale>
        <p:origin x="-51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838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552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216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171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099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561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880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105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338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57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835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E875F-1C4A-4449-A6BF-890CA98FBF95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B8614-F1F7-4E96-95C9-4DA79B8E48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980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775" y="822036"/>
            <a:ext cx="8812210" cy="5205079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31814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8378"/>
            <a:ext cx="3088258" cy="275573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9177" y="635766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2006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98678" y="396815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2007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6" r="26127" b="38671"/>
          <a:stretch/>
        </p:blipFill>
        <p:spPr>
          <a:xfrm>
            <a:off x="5175848" y="4133"/>
            <a:ext cx="7016151" cy="26741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212" y="4132"/>
            <a:ext cx="2363636" cy="26741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/>
          <a:srcRect l="9877" t="7479" r="1467"/>
          <a:stretch/>
        </p:blipFill>
        <p:spPr>
          <a:xfrm>
            <a:off x="3303918" y="3260424"/>
            <a:ext cx="5960851" cy="35975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769" y="3260424"/>
            <a:ext cx="2927231" cy="35975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812212" y="2613364"/>
            <a:ext cx="52435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A Blessed Central Family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3260422"/>
            <a:ext cx="3303919" cy="3597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937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1924" y="966833"/>
            <a:ext cx="11550770" cy="4524315"/>
          </a:xfrm>
          <a:prstGeom prst="rect">
            <a:avLst/>
          </a:prstGeom>
          <a:solidFill>
            <a:schemeClr val="tx1"/>
          </a:solidFill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is but one failure, and that is…not to be true to the best that is in us.</a:t>
            </a:r>
          </a:p>
          <a:p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Servant hood in God’s kingdom is born out of love...When we truly love, we serve...</a:t>
            </a:r>
            <a:endParaRPr lang="en-US" sz="3600" dirty="0"/>
          </a:p>
          <a:p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Ask yourself this question everyday: What is it about me that other people would change if they could?</a:t>
            </a:r>
          </a:p>
        </p:txBody>
      </p:sp>
    </p:spTree>
    <p:extLst>
      <p:ext uri="{BB962C8B-B14F-4D97-AF65-F5344CB8AC3E}">
        <p14:creationId xmlns:p14="http://schemas.microsoft.com/office/powerpoint/2010/main" val="1200115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92" y="372765"/>
            <a:ext cx="5262113" cy="57864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340" y="12689"/>
            <a:ext cx="4209976" cy="683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351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6" y="1319842"/>
            <a:ext cx="6729815" cy="44253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893" y="0"/>
            <a:ext cx="54071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522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322" y="-39178"/>
            <a:ext cx="6015487" cy="34681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322" y="3429000"/>
            <a:ext cx="6015487" cy="33735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354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38" y="0"/>
            <a:ext cx="3588587" cy="42968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593" y="2298367"/>
            <a:ext cx="4301265" cy="45596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227" y="0"/>
            <a:ext cx="3953774" cy="475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397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386"/>
            <a:ext cx="3648973" cy="44339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239" y="2540407"/>
            <a:ext cx="4303265" cy="431759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4770" y="0"/>
            <a:ext cx="406723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200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1662</TotalTime>
  <Words>65</Words>
  <Application>Microsoft Office PowerPoint</Application>
  <PresentationFormat>Custom</PresentationFormat>
  <Paragraphs>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Connect Point</dc:creator>
  <cp:lastModifiedBy>gem</cp:lastModifiedBy>
  <cp:revision>25</cp:revision>
  <dcterms:created xsi:type="dcterms:W3CDTF">2017-02-20T18:02:57Z</dcterms:created>
  <dcterms:modified xsi:type="dcterms:W3CDTF">2017-04-04T09:10:35Z</dcterms:modified>
</cp:coreProperties>
</file>