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71" r:id="rId2"/>
    <p:sldId id="259" r:id="rId3"/>
    <p:sldId id="272" r:id="rId4"/>
    <p:sldId id="273" r:id="rId5"/>
    <p:sldId id="260" r:id="rId6"/>
    <p:sldId id="261" r:id="rId7"/>
    <p:sldId id="262" r:id="rId8"/>
    <p:sldId id="263" r:id="rId9"/>
    <p:sldId id="264" r:id="rId10"/>
    <p:sldId id="258" r:id="rId11"/>
    <p:sldId id="268" r:id="rId12"/>
    <p:sldId id="274" r:id="rId13"/>
    <p:sldId id="266" r:id="rId14"/>
    <p:sldId id="267" r:id="rId15"/>
    <p:sldId id="269" r:id="rId16"/>
    <p:sldId id="270"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howGuides="1">
      <p:cViewPr varScale="1">
        <p:scale>
          <a:sx n="111" d="100"/>
          <a:sy n="111" d="100"/>
        </p:scale>
        <p:origin x="-570"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C9A49-C47A-4C12-9D71-614BB4703E26}" type="datetimeFigureOut">
              <a:rPr lang="en-US" smtClean="0"/>
              <a:t>4/5/2017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94BC9-7735-447D-ABFA-587CA10F3242}" type="slidenum">
              <a:rPr lang="en-US" smtClean="0"/>
              <a:t>‹#›</a:t>
            </a:fld>
            <a:endParaRPr lang="en-US"/>
          </a:p>
        </p:txBody>
      </p:sp>
    </p:spTree>
    <p:extLst>
      <p:ext uri="{BB962C8B-B14F-4D97-AF65-F5344CB8AC3E}">
        <p14:creationId xmlns:p14="http://schemas.microsoft.com/office/powerpoint/2010/main" val="350749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Shape 1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0" name="Shape 1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Shape 1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5" name="Shape 1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Shape 1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0" name="Shape 1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Shape 1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5" name="Shape 1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Shape 1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0" name="Shape 1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Shape 1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5" name="Shape 1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Shape 1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5" name="Shape 1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200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193965"/>
            <a:ext cx="9144000" cy="11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1771650"/>
            <a:ext cx="4114800" cy="84582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2284095"/>
            <a:ext cx="4013200" cy="321469"/>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1798320"/>
            <a:ext cx="4013200" cy="44958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endParaRPr lang="en-US"/>
          </a:p>
        </p:txBody>
      </p:sp>
      <p:sp>
        <p:nvSpPr>
          <p:cNvPr id="17" name="Slide Number Placeholder 16"/>
          <p:cNvSpPr>
            <a:spLocks noGrp="1"/>
          </p:cNvSpPr>
          <p:nvPr>
            <p:ph type="sldNum" sz="quarter" idx="11"/>
          </p:nvPr>
        </p:nvSpPr>
        <p:spPr/>
        <p:txBody>
          <a:bodyPr/>
          <a:lstStyle/>
          <a:p>
            <a:pPr algn="r">
              <a:buSzPct val="25000"/>
            </a:pPr>
            <a:fld id="{00000000-1234-1234-1234-123412341234}" type="slidenum">
              <a:rPr lang="en-US" sz="500" smtClean="0">
                <a:solidFill>
                  <a:srgbClr val="888888"/>
                </a:solidFill>
                <a:latin typeface="Calibri"/>
                <a:ea typeface="Calibri"/>
                <a:cs typeface="Calibri"/>
                <a:sym typeface="Calibri"/>
              </a:rPr>
              <a:pPr algn="r">
                <a:buSzPct val="25000"/>
              </a:pPr>
              <a:t>‹#›</a:t>
            </a:fld>
            <a:endParaRPr lang="en-US" sz="500">
              <a:solidFill>
                <a:srgbClr val="888888"/>
              </a:solidFill>
              <a:latin typeface="Calibri"/>
              <a:ea typeface="Calibri"/>
              <a:cs typeface="Calibri"/>
              <a:sym typeface="Calibri"/>
            </a:endParaRPr>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US" sz="500" smtClean="0">
                <a:solidFill>
                  <a:srgbClr val="888888"/>
                </a:solidFill>
                <a:latin typeface="Calibri"/>
                <a:ea typeface="Calibri"/>
                <a:cs typeface="Calibri"/>
                <a:sym typeface="Calibri"/>
              </a:rPr>
              <a:pPr algn="r">
                <a:buSzPct val="25000"/>
              </a:pPr>
              <a:t>‹#›</a:t>
            </a:fld>
            <a:endParaRPr lang="en-US" sz="5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5124450" y="2571552"/>
            <a:ext cx="51435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685801"/>
            <a:ext cx="6629400" cy="377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US" sz="500" smtClean="0">
                <a:solidFill>
                  <a:srgbClr val="888888"/>
                </a:solidFill>
                <a:latin typeface="Calibri"/>
                <a:ea typeface="Calibri"/>
                <a:cs typeface="Calibri"/>
                <a:sym typeface="Calibri"/>
              </a:rPr>
              <a:pPr algn="r">
                <a:buSzPct val="25000"/>
              </a:pPr>
              <a:t>‹#›</a:t>
            </a:fld>
            <a:endParaRPr lang="en-US" sz="500">
              <a:solidFill>
                <a:srgbClr val="888888"/>
              </a:solidFill>
              <a:latin typeface="Calibri"/>
              <a:ea typeface="Calibri"/>
              <a:cs typeface="Calibri"/>
              <a:sym typeface="Calibri"/>
            </a:endParaRPr>
          </a:p>
        </p:txBody>
      </p:sp>
      <p:sp>
        <p:nvSpPr>
          <p:cNvPr id="2" name="Vertical Title 1"/>
          <p:cNvSpPr>
            <a:spLocks noGrp="1"/>
          </p:cNvSpPr>
          <p:nvPr>
            <p:ph type="title" orient="vert"/>
          </p:nvPr>
        </p:nvSpPr>
        <p:spPr>
          <a:xfrm>
            <a:off x="7239000" y="685801"/>
            <a:ext cx="926980" cy="37719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1515618"/>
            <a:ext cx="8229600" cy="30563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endParaRPr lang="en-US"/>
          </a:p>
        </p:txBody>
      </p:sp>
      <p:sp>
        <p:nvSpPr>
          <p:cNvPr id="12" name="Slide Number Placeholder 11"/>
          <p:cNvSpPr>
            <a:spLocks noGrp="1"/>
          </p:cNvSpPr>
          <p:nvPr>
            <p:ph type="sldNum" sz="quarter" idx="15"/>
          </p:nvPr>
        </p:nvSpPr>
        <p:spPr/>
        <p:txBody>
          <a:bodyPr/>
          <a:lstStyle/>
          <a:p>
            <a:pPr algn="r">
              <a:buSzPct val="25000"/>
            </a:pPr>
            <a:fld id="{00000000-1234-1234-1234-123412341234}" type="slidenum">
              <a:rPr lang="en-US" sz="500" smtClean="0">
                <a:solidFill>
                  <a:srgbClr val="888888"/>
                </a:solidFill>
                <a:latin typeface="Calibri"/>
                <a:ea typeface="Calibri"/>
                <a:cs typeface="Calibri"/>
                <a:sym typeface="Calibri"/>
              </a:rPr>
              <a:pPr algn="r">
                <a:buSzPct val="25000"/>
              </a:pPr>
              <a:t>‹#›</a:t>
            </a:fld>
            <a:endParaRPr lang="en-US" sz="500">
              <a:solidFill>
                <a:srgbClr val="888888"/>
              </a:solidFill>
              <a:latin typeface="Calibri"/>
              <a:ea typeface="Calibri"/>
              <a:cs typeface="Calibri"/>
              <a:sym typeface="Calibri"/>
            </a:endParaRPr>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2942082"/>
            <a:ext cx="9144000" cy="220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2941320"/>
            <a:ext cx="9144000" cy="1191"/>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2526030"/>
            <a:ext cx="4114800" cy="84582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3" y="2525435"/>
            <a:ext cx="4085897" cy="530116"/>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3" y="3063433"/>
            <a:ext cx="4106917" cy="297821"/>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endParaRPr lang="en-US"/>
          </a:p>
        </p:txBody>
      </p:sp>
      <p:sp>
        <p:nvSpPr>
          <p:cNvPr id="14" name="Slide Number Placeholder 13"/>
          <p:cNvSpPr>
            <a:spLocks noGrp="1"/>
          </p:cNvSpPr>
          <p:nvPr>
            <p:ph type="sldNum" sz="quarter" idx="11"/>
          </p:nvPr>
        </p:nvSpPr>
        <p:spPr/>
        <p:txBody>
          <a:bodyPr/>
          <a:lstStyle/>
          <a:p>
            <a:pPr algn="r">
              <a:buSzPct val="25000"/>
            </a:pPr>
            <a:fld id="{00000000-1234-1234-1234-123412341234}" type="slidenum">
              <a:rPr lang="en-US" sz="500" smtClean="0">
                <a:solidFill>
                  <a:srgbClr val="888888"/>
                </a:solidFill>
                <a:latin typeface="Calibri"/>
                <a:ea typeface="Calibri"/>
                <a:cs typeface="Calibri"/>
                <a:sym typeface="Calibri"/>
              </a:rPr>
              <a:pPr algn="r">
                <a:buSzPct val="25000"/>
              </a:pPr>
              <a:t>‹#›</a:t>
            </a:fld>
            <a:endParaRPr lang="en-US" sz="500">
              <a:solidFill>
                <a:srgbClr val="888888"/>
              </a:solidFill>
              <a:latin typeface="Calibri"/>
              <a:ea typeface="Calibri"/>
              <a:cs typeface="Calibri"/>
              <a:sym typeface="Calibri"/>
            </a:endParaRPr>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1515618"/>
            <a:ext cx="4023360" cy="3003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1515618"/>
            <a:ext cx="4023360" cy="3003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endParaRPr lang="en-US"/>
          </a:p>
        </p:txBody>
      </p:sp>
      <p:sp>
        <p:nvSpPr>
          <p:cNvPr id="12" name="Slide Number Placeholder 11"/>
          <p:cNvSpPr>
            <a:spLocks noGrp="1"/>
          </p:cNvSpPr>
          <p:nvPr>
            <p:ph type="sldNum" sz="quarter" idx="16"/>
          </p:nvPr>
        </p:nvSpPr>
        <p:spPr/>
        <p:txBody>
          <a:bodyPr/>
          <a:lstStyle/>
          <a:p>
            <a:pPr algn="r">
              <a:buSzPct val="25000"/>
            </a:pPr>
            <a:fld id="{00000000-1234-1234-1234-123412341234}" type="slidenum">
              <a:rPr lang="en-US" sz="500" smtClean="0">
                <a:solidFill>
                  <a:srgbClr val="888888"/>
                </a:solidFill>
                <a:latin typeface="Calibri"/>
                <a:ea typeface="Calibri"/>
                <a:cs typeface="Calibri"/>
                <a:sym typeface="Calibri"/>
              </a:rPr>
              <a:pPr algn="r">
                <a:buSzPct val="25000"/>
              </a:pPr>
              <a:t>‹#›</a:t>
            </a:fld>
            <a:endParaRPr lang="en-US" sz="500">
              <a:solidFill>
                <a:srgbClr val="888888"/>
              </a:solidFill>
              <a:latin typeface="Calibri"/>
              <a:ea typeface="Calibri"/>
              <a:cs typeface="Calibri"/>
              <a:sym typeface="Calibri"/>
            </a:endParaRPr>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114550"/>
            <a:ext cx="4023360" cy="24071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112264"/>
            <a:ext cx="4023360" cy="24071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1515618"/>
            <a:ext cx="4023360" cy="528066"/>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1515618"/>
            <a:ext cx="4023360" cy="528066"/>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endParaRPr lang="en-US" kern="0">
              <a:solidFill>
                <a:srgbClr val="000000"/>
              </a:solidFill>
              <a:cs typeface="Arial"/>
              <a:sym typeface="Arial"/>
            </a:endParaRPr>
          </a:p>
        </p:txBody>
      </p:sp>
      <p:sp>
        <p:nvSpPr>
          <p:cNvPr id="12" name="Slide Number Placeholder 11"/>
          <p:cNvSpPr>
            <a:spLocks noGrp="1"/>
          </p:cNvSpPr>
          <p:nvPr>
            <p:ph type="sldNum" sz="quarter" idx="17"/>
          </p:nvPr>
        </p:nvSpPr>
        <p:spPr/>
        <p:txBody>
          <a:bodyPr/>
          <a:lstStyle/>
          <a:p>
            <a:pPr algn="r">
              <a:buSzPct val="25000"/>
            </a:pPr>
            <a:fld id="{00000000-1234-1234-1234-123412341234}" type="slidenum">
              <a:rPr lang="en-US" sz="500" kern="0" smtClean="0">
                <a:solidFill>
                  <a:srgbClr val="888888"/>
                </a:solidFill>
                <a:latin typeface="Calibri"/>
                <a:ea typeface="Calibri"/>
                <a:cs typeface="Calibri"/>
                <a:sym typeface="Calibri"/>
              </a:rPr>
              <a:pPr algn="r">
                <a:buSzPct val="25000"/>
              </a:pPr>
              <a:t>‹#›</a:t>
            </a:fld>
            <a:endParaRPr lang="en-US" sz="500" kern="0">
              <a:solidFill>
                <a:srgbClr val="888888"/>
              </a:solidFill>
              <a:latin typeface="Calibri"/>
              <a:ea typeface="Calibri"/>
              <a:cs typeface="Calibri"/>
              <a:sym typeface="Calibri"/>
            </a:endParaRPr>
          </a:p>
        </p:txBody>
      </p:sp>
      <p:sp>
        <p:nvSpPr>
          <p:cNvPr id="13" name="Footer Placeholder 12"/>
          <p:cNvSpPr>
            <a:spLocks noGrp="1"/>
          </p:cNvSpPr>
          <p:nvPr>
            <p:ph type="ftr" sz="quarter" idx="18"/>
          </p:nvPr>
        </p:nvSpPr>
        <p:spPr/>
        <p:txBody>
          <a:bodyPr/>
          <a:lstStyle/>
          <a:p>
            <a:endParaRPr lang="en-US" kern="0">
              <a:solidFill>
                <a:srgbClr val="000000"/>
              </a:solidFill>
              <a:cs typeface="Arial"/>
              <a:sym typeface="Aria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endParaRPr lang="en-US"/>
          </a:p>
        </p:txBody>
      </p:sp>
      <p:sp>
        <p:nvSpPr>
          <p:cNvPr id="16" name="Slide Number Placeholder 15"/>
          <p:cNvSpPr>
            <a:spLocks noGrp="1"/>
          </p:cNvSpPr>
          <p:nvPr>
            <p:ph type="sldNum" sz="quarter" idx="11"/>
          </p:nvPr>
        </p:nvSpPr>
        <p:spPr/>
        <p:txBody>
          <a:bodyPr/>
          <a:lstStyle/>
          <a:p>
            <a:pPr algn="r">
              <a:buSzPct val="25000"/>
            </a:pPr>
            <a:fld id="{00000000-1234-1234-1234-123412341234}" type="slidenum">
              <a:rPr lang="en-US" sz="500" smtClean="0">
                <a:solidFill>
                  <a:srgbClr val="888888"/>
                </a:solidFill>
                <a:latin typeface="Calibri"/>
                <a:ea typeface="Calibri"/>
                <a:cs typeface="Calibri"/>
                <a:sym typeface="Calibri"/>
              </a:rPr>
              <a:pPr algn="r">
                <a:buSzPct val="25000"/>
              </a:pPr>
              <a:t>‹#›</a:t>
            </a:fld>
            <a:endParaRPr lang="en-US" sz="500">
              <a:solidFill>
                <a:srgbClr val="888888"/>
              </a:solidFill>
              <a:latin typeface="Calibri"/>
              <a:ea typeface="Calibri"/>
              <a:cs typeface="Calibri"/>
              <a:sym typeface="Calibri"/>
            </a:endParaRPr>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pPr algn="r">
              <a:buSzPct val="25000"/>
            </a:pPr>
            <a:fld id="{00000000-1234-1234-1234-123412341234}" type="slidenum">
              <a:rPr lang="en-US" sz="500" smtClean="0">
                <a:solidFill>
                  <a:srgbClr val="888888"/>
                </a:solidFill>
                <a:latin typeface="Calibri"/>
                <a:ea typeface="Calibri"/>
                <a:cs typeface="Calibri"/>
                <a:sym typeface="Calibri"/>
              </a:rPr>
              <a:pPr algn="r">
                <a:buSzPct val="25000"/>
              </a:pPr>
              <a:t>‹#›</a:t>
            </a:fld>
            <a:endParaRPr lang="en-US" sz="500">
              <a:solidFill>
                <a:srgbClr val="888888"/>
              </a:solidFill>
              <a:latin typeface="Calibri"/>
              <a:ea typeface="Calibri"/>
              <a:cs typeface="Calibri"/>
              <a:sym typeface="Calibri"/>
            </a:endParaRPr>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435894"/>
            <a:ext cx="6172200" cy="2633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4135374"/>
            <a:ext cx="5669280" cy="41148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endParaRPr lang="en-US"/>
          </a:p>
        </p:txBody>
      </p:sp>
      <p:sp>
        <p:nvSpPr>
          <p:cNvPr id="19" name="Slide Number Placeholder 18"/>
          <p:cNvSpPr>
            <a:spLocks noGrp="1"/>
          </p:cNvSpPr>
          <p:nvPr>
            <p:ph type="sldNum" sz="quarter" idx="16"/>
          </p:nvPr>
        </p:nvSpPr>
        <p:spPr/>
        <p:txBody>
          <a:bodyPr/>
          <a:lstStyle/>
          <a:p>
            <a:pPr algn="r">
              <a:buSzPct val="25000"/>
            </a:pPr>
            <a:fld id="{00000000-1234-1234-1234-123412341234}" type="slidenum">
              <a:rPr lang="en-US" sz="500" smtClean="0">
                <a:solidFill>
                  <a:srgbClr val="888888"/>
                </a:solidFill>
                <a:latin typeface="Calibri"/>
                <a:ea typeface="Calibri"/>
                <a:cs typeface="Calibri"/>
                <a:sym typeface="Calibri"/>
              </a:rPr>
              <a:pPr algn="r">
                <a:buSzPct val="25000"/>
              </a:pPr>
              <a:t>‹#›</a:t>
            </a:fld>
            <a:endParaRPr lang="en-US" sz="500">
              <a:solidFill>
                <a:srgbClr val="888888"/>
              </a:solidFill>
              <a:latin typeface="Calibri"/>
              <a:ea typeface="Calibri"/>
              <a:cs typeface="Calibri"/>
              <a:sym typeface="Calibri"/>
            </a:endParaRPr>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1520188"/>
            <a:ext cx="5439582" cy="2447813"/>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4137660"/>
            <a:ext cx="5669280" cy="41148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731520"/>
            <a:ext cx="4114800" cy="52578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04885"/>
            <a:ext cx="3181350" cy="219075"/>
          </a:xfrm>
        </p:spPr>
        <p:txBody>
          <a:bodyPr/>
          <a:lstStyle/>
          <a:p>
            <a:endParaRPr lang="en-US"/>
          </a:p>
        </p:txBody>
      </p:sp>
      <p:sp>
        <p:nvSpPr>
          <p:cNvPr id="14" name="Slide Number Placeholder 13"/>
          <p:cNvSpPr>
            <a:spLocks noGrp="1"/>
          </p:cNvSpPr>
          <p:nvPr>
            <p:ph type="sldNum" sz="quarter" idx="15"/>
          </p:nvPr>
        </p:nvSpPr>
        <p:spPr>
          <a:xfrm>
            <a:off x="4038600" y="4629150"/>
            <a:ext cx="1066800" cy="228600"/>
          </a:xfrm>
        </p:spPr>
        <p:txBody>
          <a:bodyPr/>
          <a:lstStyle/>
          <a:p>
            <a:pPr algn="r">
              <a:buSzPct val="25000"/>
            </a:pPr>
            <a:fld id="{00000000-1234-1234-1234-123412341234}" type="slidenum">
              <a:rPr lang="en-US" sz="500" smtClean="0">
                <a:solidFill>
                  <a:srgbClr val="888888"/>
                </a:solidFill>
                <a:latin typeface="Calibri"/>
                <a:ea typeface="Calibri"/>
                <a:cs typeface="Calibri"/>
                <a:sym typeface="Calibri"/>
              </a:rPr>
              <a:pPr algn="r">
                <a:buSzPct val="25000"/>
              </a:pPr>
              <a:t>‹#›</a:t>
            </a:fld>
            <a:endParaRPr lang="en-US" sz="500">
              <a:solidFill>
                <a:srgbClr val="888888"/>
              </a:solidFill>
              <a:latin typeface="Calibri"/>
              <a:ea typeface="Calibri"/>
              <a:cs typeface="Calibri"/>
              <a:sym typeface="Calibri"/>
            </a:endParaRPr>
          </a:p>
        </p:txBody>
      </p:sp>
      <p:sp>
        <p:nvSpPr>
          <p:cNvPr id="15" name="Footer Placeholder 14"/>
          <p:cNvSpPr>
            <a:spLocks noGrp="1"/>
          </p:cNvSpPr>
          <p:nvPr>
            <p:ph type="ftr" sz="quarter" idx="16"/>
          </p:nvPr>
        </p:nvSpPr>
        <p:spPr>
          <a:xfrm>
            <a:off x="1447800" y="4864894"/>
            <a:ext cx="6248400" cy="219075"/>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001980"/>
            <a:ext cx="9144000" cy="414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514476"/>
            <a:ext cx="8229600" cy="30880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04885"/>
            <a:ext cx="3181350" cy="219075"/>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endParaRPr lang="en-US" kern="0">
              <a:solidFill>
                <a:srgbClr val="000000"/>
              </a:solidFill>
              <a:cs typeface="Arial"/>
              <a:sym typeface="Arial"/>
            </a:endParaRPr>
          </a:p>
        </p:txBody>
      </p:sp>
      <p:sp>
        <p:nvSpPr>
          <p:cNvPr id="5" name="Footer Placeholder 4"/>
          <p:cNvSpPr>
            <a:spLocks noGrp="1"/>
          </p:cNvSpPr>
          <p:nvPr>
            <p:ph type="ftr" sz="quarter" idx="3"/>
          </p:nvPr>
        </p:nvSpPr>
        <p:spPr>
          <a:xfrm>
            <a:off x="1447800" y="4864894"/>
            <a:ext cx="6248400" cy="219075"/>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kern="0">
              <a:solidFill>
                <a:srgbClr val="000000"/>
              </a:solidFill>
              <a:cs typeface="Arial"/>
              <a:sym typeface="Arial"/>
            </a:endParaRPr>
          </a:p>
        </p:txBody>
      </p:sp>
      <p:sp>
        <p:nvSpPr>
          <p:cNvPr id="6" name="Slide Number Placeholder 5"/>
          <p:cNvSpPr>
            <a:spLocks noGrp="1"/>
          </p:cNvSpPr>
          <p:nvPr>
            <p:ph type="sldNum" sz="quarter" idx="4"/>
          </p:nvPr>
        </p:nvSpPr>
        <p:spPr>
          <a:xfrm>
            <a:off x="4038600" y="4629150"/>
            <a:ext cx="1066800" cy="228600"/>
          </a:xfrm>
          <a:prstGeom prst="rect">
            <a:avLst/>
          </a:prstGeom>
          <a:ln>
            <a:noFill/>
          </a:ln>
        </p:spPr>
        <p:txBody>
          <a:bodyPr vert="horz" lIns="0" tIns="0" rIns="0" bIns="0" rtlCol="0" anchor="ctr">
            <a:normAutofit/>
          </a:bodyPr>
          <a:lstStyle>
            <a:lvl1pPr algn="ctr">
              <a:defRPr sz="1200" b="1">
                <a:solidFill>
                  <a:schemeClr val="tx1"/>
                </a:solidFill>
              </a:defRPr>
            </a:lvl1pPr>
          </a:lstStyle>
          <a:p>
            <a:pPr algn="r">
              <a:buSzPct val="25000"/>
            </a:pPr>
            <a:fld id="{00000000-1234-1234-1234-123412341234}" type="slidenum">
              <a:rPr lang="en-US" sz="500" kern="0" smtClean="0">
                <a:solidFill>
                  <a:srgbClr val="888888"/>
                </a:solidFill>
                <a:latin typeface="Calibri"/>
                <a:ea typeface="Calibri"/>
                <a:cs typeface="Calibri"/>
                <a:sym typeface="Calibri"/>
              </a:rPr>
              <a:pPr algn="r">
                <a:buSzPct val="25000"/>
              </a:pPr>
              <a:t>‹#›</a:t>
            </a:fld>
            <a:endParaRPr lang="en-US" sz="500" kern="0">
              <a:solidFill>
                <a:srgbClr val="888888"/>
              </a:solidFill>
              <a:latin typeface="Calibri"/>
              <a:ea typeface="Calibri"/>
              <a:cs typeface="Calibri"/>
              <a:sym typeface="Calibri"/>
            </a:endParaRPr>
          </a:p>
        </p:txBody>
      </p:sp>
      <p:cxnSp>
        <p:nvCxnSpPr>
          <p:cNvPr id="10" name="Straight Connector 9"/>
          <p:cNvCxnSpPr/>
          <p:nvPr/>
        </p:nvCxnSpPr>
        <p:spPr>
          <a:xfrm>
            <a:off x="0" y="998577"/>
            <a:ext cx="9144000" cy="1191"/>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731520"/>
            <a:ext cx="4114800" cy="52578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Museum of True Parents’ Life and Work</a:t>
            </a:r>
            <a:endParaRPr lang="en-US" dirty="0"/>
          </a:p>
        </p:txBody>
      </p:sp>
      <p:sp>
        <p:nvSpPr>
          <p:cNvPr id="3" name="Title 2"/>
          <p:cNvSpPr>
            <a:spLocks noGrp="1"/>
          </p:cNvSpPr>
          <p:nvPr>
            <p:ph type="title"/>
          </p:nvPr>
        </p:nvSpPr>
        <p:spPr/>
        <p:txBody>
          <a:bodyPr>
            <a:noAutofit/>
          </a:bodyPr>
          <a:lstStyle/>
          <a:p>
            <a:r>
              <a:rPr lang="en-US" sz="2000" dirty="0" smtClean="0"/>
              <a:t>EAST GARDEN HYOJEONG</a:t>
            </a:r>
            <a:endParaRPr lang="en-US" sz="2000" dirty="0"/>
          </a:p>
        </p:txBody>
      </p:sp>
    </p:spTree>
    <p:extLst>
      <p:ext uri="{BB962C8B-B14F-4D97-AF65-F5344CB8AC3E}">
        <p14:creationId xmlns:p14="http://schemas.microsoft.com/office/powerpoint/2010/main" val="247464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A5D0"/>
        </a:solidFill>
        <a:effectLst/>
      </p:bgPr>
    </p:bg>
    <p:spTree>
      <p:nvGrpSpPr>
        <p:cNvPr id="1" name="Shape 1256"/>
        <p:cNvGrpSpPr/>
        <p:nvPr/>
      </p:nvGrpSpPr>
      <p:grpSpPr>
        <a:xfrm>
          <a:off x="0" y="0"/>
          <a:ext cx="0" cy="0"/>
          <a:chOff x="0" y="0"/>
          <a:chExt cx="0" cy="0"/>
        </a:xfrm>
      </p:grpSpPr>
      <p:pic>
        <p:nvPicPr>
          <p:cNvPr id="1257" name="Shape 1257"/>
          <p:cNvPicPr preferRelativeResize="0"/>
          <p:nvPr/>
        </p:nvPicPr>
        <p:blipFill>
          <a:blip r:embed="rId3">
            <a:alphaModFix/>
          </a:blip>
          <a:stretch>
            <a:fillRect/>
          </a:stretch>
        </p:blipFill>
        <p:spPr>
          <a:xfrm>
            <a:off x="0" y="-339250"/>
            <a:ext cx="9143996" cy="6095997"/>
          </a:xfrm>
          <a:prstGeom prst="rect">
            <a:avLst/>
          </a:prstGeom>
          <a:noFill/>
          <a:ln>
            <a:noFill/>
          </a:ln>
        </p:spPr>
      </p:pic>
    </p:spTree>
    <p:extLst>
      <p:ext uri="{BB962C8B-B14F-4D97-AF65-F5344CB8AC3E}">
        <p14:creationId xmlns:p14="http://schemas.microsoft.com/office/powerpoint/2010/main" val="281593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0884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UPCOMING PROJECTS</a:t>
            </a:r>
            <a:endParaRPr lang="en-US" sz="2800" dirty="0"/>
          </a:p>
        </p:txBody>
      </p:sp>
      <p:sp>
        <p:nvSpPr>
          <p:cNvPr id="3" name="Content Placeholder 2"/>
          <p:cNvSpPr>
            <a:spLocks noGrp="1"/>
          </p:cNvSpPr>
          <p:nvPr>
            <p:ph sz="quarter" idx="13"/>
          </p:nvPr>
        </p:nvSpPr>
        <p:spPr>
          <a:xfrm>
            <a:off x="457200" y="1515618"/>
            <a:ext cx="8229600" cy="3418332"/>
          </a:xfrm>
        </p:spPr>
        <p:txBody>
          <a:bodyPr>
            <a:normAutofit fontScale="92500" lnSpcReduction="20000"/>
          </a:bodyPr>
          <a:lstStyle/>
          <a:p>
            <a:pPr marL="342900" indent="-342900" algn="l">
              <a:buFont typeface="Arial" panose="020B0604020202020204" pitchFamily="34" charset="0"/>
              <a:buChar char="•"/>
            </a:pPr>
            <a:r>
              <a:rPr lang="en-US" sz="2600" dirty="0">
                <a:latin typeface="Calibri" panose="020F0502020204030204" pitchFamily="34" charset="0"/>
              </a:rPr>
              <a:t>Renovating the </a:t>
            </a:r>
            <a:r>
              <a:rPr lang="en-US" sz="2600" dirty="0" smtClean="0">
                <a:latin typeface="Calibri" panose="020F0502020204030204" pitchFamily="34" charset="0"/>
              </a:rPr>
              <a:t>solarium for special displays</a:t>
            </a:r>
            <a:r>
              <a:rPr lang="en-US" sz="2600" dirty="0">
                <a:latin typeface="Calibri" panose="020F0502020204030204" pitchFamily="34" charset="0"/>
              </a:rPr>
              <a:t>  </a:t>
            </a:r>
          </a:p>
          <a:p>
            <a:pPr marL="342900" indent="-342900" algn="l">
              <a:buFont typeface="Arial" panose="020B0604020202020204" pitchFamily="34" charset="0"/>
              <a:buChar char="•"/>
            </a:pPr>
            <a:r>
              <a:rPr lang="en-US" sz="2600" dirty="0" smtClean="0">
                <a:latin typeface="Calibri" panose="020F0502020204030204" pitchFamily="34" charset="0"/>
              </a:rPr>
              <a:t>Renderings and construction of a </a:t>
            </a:r>
            <a:r>
              <a:rPr lang="en-US" sz="2600" dirty="0">
                <a:latin typeface="Calibri" panose="020F0502020204030204" pitchFamily="34" charset="0"/>
              </a:rPr>
              <a:t>donors</a:t>
            </a:r>
            <a:r>
              <a:rPr lang="en-US" sz="2600" dirty="0" smtClean="0">
                <a:latin typeface="Calibri" panose="020F0502020204030204" pitchFamily="34" charset="0"/>
              </a:rPr>
              <a:t>’ memorial </a:t>
            </a:r>
            <a:r>
              <a:rPr lang="en-US" sz="2600" dirty="0">
                <a:latin typeface="Calibri" panose="020F0502020204030204" pitchFamily="34" charset="0"/>
              </a:rPr>
              <a:t>wall</a:t>
            </a:r>
            <a:r>
              <a:rPr lang="en-US" sz="2600" dirty="0" smtClean="0">
                <a:latin typeface="Calibri" panose="020F0502020204030204" pitchFamily="34" charset="0"/>
              </a:rPr>
              <a:t>.</a:t>
            </a:r>
            <a:r>
              <a:rPr lang="en-US" sz="2600" dirty="0">
                <a:latin typeface="Calibri" panose="020F0502020204030204" pitchFamily="34" charset="0"/>
              </a:rPr>
              <a:t> </a:t>
            </a:r>
          </a:p>
          <a:p>
            <a:pPr marL="342900" indent="-342900" algn="l">
              <a:buFont typeface="Arial" panose="020B0604020202020204" pitchFamily="34" charset="0"/>
              <a:buChar char="•"/>
            </a:pPr>
            <a:r>
              <a:rPr lang="en-US" sz="2600" dirty="0">
                <a:latin typeface="Calibri" panose="020F0502020204030204" pitchFamily="34" charset="0"/>
              </a:rPr>
              <a:t>Repaving </a:t>
            </a:r>
            <a:r>
              <a:rPr lang="en-US" sz="2600" dirty="0" smtClean="0">
                <a:latin typeface="Calibri" panose="020F0502020204030204" pitchFamily="34" charset="0"/>
              </a:rPr>
              <a:t>the entry road</a:t>
            </a:r>
          </a:p>
          <a:p>
            <a:pPr marL="342900" indent="-342900" algn="l">
              <a:buFont typeface="Arial" panose="020B0604020202020204" pitchFamily="34" charset="0"/>
              <a:buChar char="•"/>
            </a:pPr>
            <a:r>
              <a:rPr lang="en-US" sz="2600" dirty="0" smtClean="0">
                <a:latin typeface="Calibri" panose="020F0502020204030204" pitchFamily="34" charset="0"/>
              </a:rPr>
              <a:t>Display </a:t>
            </a:r>
            <a:r>
              <a:rPr lang="en-US" sz="2600" dirty="0">
                <a:latin typeface="Calibri" panose="020F0502020204030204" pitchFamily="34" charset="0"/>
              </a:rPr>
              <a:t>cases and timeline </a:t>
            </a:r>
            <a:r>
              <a:rPr lang="en-US" sz="2600" dirty="0" smtClean="0">
                <a:latin typeface="Calibri" panose="020F0502020204030204" pitchFamily="34" charset="0"/>
              </a:rPr>
              <a:t>wall</a:t>
            </a:r>
          </a:p>
          <a:p>
            <a:pPr marL="342900" indent="-342900" algn="l">
              <a:buFont typeface="Arial" panose="020B0604020202020204" pitchFamily="34" charset="0"/>
              <a:buChar char="•"/>
            </a:pPr>
            <a:r>
              <a:rPr lang="en-US" sz="2600" dirty="0" smtClean="0">
                <a:latin typeface="Calibri" panose="020F0502020204030204" pitchFamily="34" charset="0"/>
              </a:rPr>
              <a:t>Developing </a:t>
            </a:r>
            <a:r>
              <a:rPr lang="en-US" sz="2600" dirty="0">
                <a:latin typeface="Calibri" panose="020F0502020204030204" pitchFamily="34" charset="0"/>
              </a:rPr>
              <a:t>the collection database, </a:t>
            </a:r>
            <a:endParaRPr lang="en-US" sz="2600" dirty="0" smtClean="0">
              <a:latin typeface="Calibri" panose="020F0502020204030204" pitchFamily="34" charset="0"/>
            </a:endParaRPr>
          </a:p>
          <a:p>
            <a:pPr marL="342900" indent="-342900" algn="l">
              <a:buFont typeface="Arial" panose="020B0604020202020204" pitchFamily="34" charset="0"/>
              <a:buChar char="•"/>
            </a:pPr>
            <a:r>
              <a:rPr lang="en-US" sz="2600" dirty="0" smtClean="0">
                <a:latin typeface="Calibri" panose="020F0502020204030204" pitchFamily="34" charset="0"/>
              </a:rPr>
              <a:t>Collecting documents, materials, oral </a:t>
            </a:r>
            <a:r>
              <a:rPr lang="en-US" sz="2600" dirty="0">
                <a:latin typeface="Calibri" panose="020F0502020204030204" pitchFamily="34" charset="0"/>
              </a:rPr>
              <a:t>histories,  </a:t>
            </a:r>
            <a:endParaRPr lang="en-US" sz="2600" dirty="0" smtClean="0">
              <a:latin typeface="Calibri" panose="020F0502020204030204" pitchFamily="34" charset="0"/>
            </a:endParaRPr>
          </a:p>
          <a:p>
            <a:pPr marL="342900" indent="-342900" algn="l">
              <a:buFont typeface="Arial" panose="020B0604020202020204" pitchFamily="34" charset="0"/>
              <a:buChar char="•"/>
            </a:pPr>
            <a:r>
              <a:rPr lang="en-US" sz="2600" dirty="0">
                <a:latin typeface="Calibri" panose="020F0502020204030204" pitchFamily="34" charset="0"/>
              </a:rPr>
              <a:t>D</a:t>
            </a:r>
            <a:r>
              <a:rPr lang="en-US" sz="2600" dirty="0" smtClean="0">
                <a:latin typeface="Calibri" panose="020F0502020204030204" pitchFamily="34" charset="0"/>
              </a:rPr>
              <a:t>eveloping </a:t>
            </a:r>
            <a:r>
              <a:rPr lang="en-US" sz="2600" dirty="0">
                <a:latin typeface="Calibri" panose="020F0502020204030204" pitchFamily="34" charset="0"/>
              </a:rPr>
              <a:t>a team of tour guides / docents, </a:t>
            </a:r>
            <a:endParaRPr lang="en-US" sz="2600" dirty="0" smtClean="0">
              <a:latin typeface="Calibri" panose="020F0502020204030204" pitchFamily="34" charset="0"/>
            </a:endParaRPr>
          </a:p>
          <a:p>
            <a:pPr marL="342900" indent="-342900" algn="l">
              <a:buFont typeface="Arial" panose="020B0604020202020204" pitchFamily="34" charset="0"/>
              <a:buChar char="•"/>
            </a:pPr>
            <a:r>
              <a:rPr lang="en-US" i="1" dirty="0" smtClean="0">
                <a:latin typeface="Ca\"/>
              </a:rPr>
              <a:t>We would </a:t>
            </a:r>
            <a:r>
              <a:rPr lang="en-US" i="1" dirty="0">
                <a:latin typeface="Ca\"/>
              </a:rPr>
              <a:t>be interested in talking with anyone </a:t>
            </a:r>
            <a:r>
              <a:rPr lang="en-US" i="1" dirty="0" smtClean="0">
                <a:latin typeface="Ca\"/>
              </a:rPr>
              <a:t>who </a:t>
            </a:r>
            <a:r>
              <a:rPr lang="en-US" i="1" dirty="0">
                <a:latin typeface="Ca\"/>
              </a:rPr>
              <a:t>has professional museum training or work experience</a:t>
            </a:r>
            <a:r>
              <a:rPr lang="en-US" i="1" dirty="0"/>
              <a:t>.  </a:t>
            </a:r>
          </a:p>
          <a:p>
            <a:endParaRPr lang="en-US" i="1" dirty="0"/>
          </a:p>
        </p:txBody>
      </p:sp>
    </p:spTree>
    <p:extLst>
      <p:ext uri="{BB962C8B-B14F-4D97-AF65-F5344CB8AC3E}">
        <p14:creationId xmlns:p14="http://schemas.microsoft.com/office/powerpoint/2010/main" val="288484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360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3285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4003645285"/>
              </p:ext>
            </p:extLst>
          </p:nvPr>
        </p:nvGraphicFramePr>
        <p:xfrm>
          <a:off x="457200" y="1123950"/>
          <a:ext cx="8229600" cy="3736848"/>
        </p:xfrm>
        <a:graphic>
          <a:graphicData uri="http://schemas.openxmlformats.org/drawingml/2006/table">
            <a:tbl>
              <a:tblPr firstRow="1" bandRow="1">
                <a:tableStyleId>{5C22544A-7EE6-4342-B048-85BDC9FD1C3A}</a:tableStyleId>
              </a:tblPr>
              <a:tblGrid>
                <a:gridCol w="4114800"/>
                <a:gridCol w="4114800"/>
              </a:tblGrid>
              <a:tr h="302698">
                <a:tc>
                  <a:txBody>
                    <a:bodyPr/>
                    <a:lstStyle/>
                    <a:p>
                      <a:r>
                        <a:rPr lang="en-US" dirty="0" smtClean="0"/>
                        <a:t>LEVEL</a:t>
                      </a:r>
                      <a:endParaRPr lang="en-US" dirty="0"/>
                    </a:p>
                  </a:txBody>
                  <a:tcPr/>
                </a:tc>
                <a:tc>
                  <a:txBody>
                    <a:bodyPr/>
                    <a:lstStyle/>
                    <a:p>
                      <a:r>
                        <a:rPr lang="en-US" dirty="0" smtClean="0"/>
                        <a:t>AMOUNT</a:t>
                      </a:r>
                      <a:endParaRPr lang="en-US" dirty="0"/>
                    </a:p>
                  </a:txBody>
                  <a:tcPr/>
                </a:tc>
              </a:tr>
              <a:tr h="457200">
                <a:tc>
                  <a:txBody>
                    <a:bodyPr/>
                    <a:lstStyle/>
                    <a:p>
                      <a:pPr algn="l">
                        <a:lnSpc>
                          <a:spcPct val="80000"/>
                        </a:lnSpc>
                      </a:pPr>
                      <a:r>
                        <a:rPr lang="en-US" sz="3200" dirty="0" smtClean="0">
                          <a:latin typeface="Calibri" panose="020F0502020204030204" pitchFamily="34" charset="0"/>
                        </a:rPr>
                        <a:t>Founder’s Circle</a:t>
                      </a:r>
                      <a:endParaRPr lang="en-US" sz="3200" dirty="0">
                        <a:latin typeface="Calibri" panose="020F0502020204030204" pitchFamily="34" charset="0"/>
                      </a:endParaRPr>
                    </a:p>
                  </a:txBody>
                  <a:tcPr/>
                </a:tc>
                <a:tc>
                  <a:txBody>
                    <a:bodyPr/>
                    <a:lstStyle/>
                    <a:p>
                      <a:pPr algn="l">
                        <a:lnSpc>
                          <a:spcPct val="80000"/>
                        </a:lnSpc>
                      </a:pPr>
                      <a:r>
                        <a:rPr lang="en-US" sz="3200" dirty="0" smtClean="0">
                          <a:latin typeface="Calibri" panose="020F0502020204030204" pitchFamily="34" charset="0"/>
                        </a:rPr>
                        <a:t>$100,000</a:t>
                      </a:r>
                      <a:endParaRPr lang="en-US" sz="3200" dirty="0">
                        <a:latin typeface="Calibri" panose="020F0502020204030204" pitchFamily="34" charset="0"/>
                      </a:endParaRPr>
                    </a:p>
                  </a:txBody>
                  <a:tcPr/>
                </a:tc>
              </a:tr>
              <a:tr h="457200">
                <a:tc>
                  <a:txBody>
                    <a:bodyPr/>
                    <a:lstStyle/>
                    <a:p>
                      <a:pPr algn="l">
                        <a:lnSpc>
                          <a:spcPct val="80000"/>
                        </a:lnSpc>
                      </a:pPr>
                      <a:r>
                        <a:rPr lang="en-US" sz="3200" dirty="0" smtClean="0">
                          <a:latin typeface="Calibri" panose="020F0502020204030204" pitchFamily="34" charset="0"/>
                        </a:rPr>
                        <a:t>Platinum</a:t>
                      </a:r>
                      <a:endParaRPr lang="en-US" sz="3200" dirty="0">
                        <a:latin typeface="Calibri" panose="020F0502020204030204" pitchFamily="34" charset="0"/>
                      </a:endParaRPr>
                    </a:p>
                  </a:txBody>
                  <a:tcPr/>
                </a:tc>
                <a:tc>
                  <a:txBody>
                    <a:bodyPr/>
                    <a:lstStyle/>
                    <a:p>
                      <a:pPr algn="l">
                        <a:lnSpc>
                          <a:spcPct val="80000"/>
                        </a:lnSpc>
                      </a:pPr>
                      <a:r>
                        <a:rPr lang="en-US" sz="3200" dirty="0" smtClean="0">
                          <a:latin typeface="Calibri" panose="020F0502020204030204" pitchFamily="34" charset="0"/>
                        </a:rPr>
                        <a:t>$50,000</a:t>
                      </a:r>
                      <a:endParaRPr lang="en-US" sz="3200" dirty="0">
                        <a:latin typeface="Calibri" panose="020F0502020204030204" pitchFamily="34" charset="0"/>
                      </a:endParaRPr>
                    </a:p>
                  </a:txBody>
                  <a:tcPr/>
                </a:tc>
              </a:tr>
              <a:tr h="457200">
                <a:tc>
                  <a:txBody>
                    <a:bodyPr/>
                    <a:lstStyle/>
                    <a:p>
                      <a:pPr algn="l">
                        <a:lnSpc>
                          <a:spcPct val="80000"/>
                        </a:lnSpc>
                      </a:pPr>
                      <a:r>
                        <a:rPr lang="en-US" sz="3200" dirty="0" smtClean="0">
                          <a:latin typeface="Calibri" panose="020F0502020204030204" pitchFamily="34" charset="0"/>
                        </a:rPr>
                        <a:t>Gold</a:t>
                      </a:r>
                      <a:endParaRPr lang="en-US" sz="3200" dirty="0">
                        <a:latin typeface="Calibri" panose="020F0502020204030204" pitchFamily="34" charset="0"/>
                      </a:endParaRPr>
                    </a:p>
                  </a:txBody>
                  <a:tcPr/>
                </a:tc>
                <a:tc>
                  <a:txBody>
                    <a:bodyPr/>
                    <a:lstStyle/>
                    <a:p>
                      <a:pPr algn="l">
                        <a:lnSpc>
                          <a:spcPct val="80000"/>
                        </a:lnSpc>
                      </a:pPr>
                      <a:r>
                        <a:rPr lang="en-US" sz="3200" dirty="0" smtClean="0">
                          <a:latin typeface="Calibri" panose="020F0502020204030204" pitchFamily="34" charset="0"/>
                        </a:rPr>
                        <a:t>$10,000</a:t>
                      </a:r>
                      <a:endParaRPr lang="en-US" sz="3200" dirty="0">
                        <a:latin typeface="Calibri" panose="020F0502020204030204" pitchFamily="34" charset="0"/>
                      </a:endParaRPr>
                    </a:p>
                  </a:txBody>
                  <a:tcPr/>
                </a:tc>
              </a:tr>
              <a:tr h="457200">
                <a:tc>
                  <a:txBody>
                    <a:bodyPr/>
                    <a:lstStyle/>
                    <a:p>
                      <a:pPr algn="l">
                        <a:lnSpc>
                          <a:spcPct val="80000"/>
                        </a:lnSpc>
                      </a:pPr>
                      <a:r>
                        <a:rPr lang="en-US" sz="3200" dirty="0" smtClean="0">
                          <a:latin typeface="Calibri" panose="020F0502020204030204" pitchFamily="34" charset="0"/>
                        </a:rPr>
                        <a:t>Silver</a:t>
                      </a:r>
                      <a:endParaRPr lang="en-US" sz="3200" dirty="0">
                        <a:latin typeface="Calibri" panose="020F0502020204030204" pitchFamily="34" charset="0"/>
                      </a:endParaRPr>
                    </a:p>
                  </a:txBody>
                  <a:tcPr/>
                </a:tc>
                <a:tc>
                  <a:txBody>
                    <a:bodyPr/>
                    <a:lstStyle/>
                    <a:p>
                      <a:pPr algn="l">
                        <a:lnSpc>
                          <a:spcPct val="80000"/>
                        </a:lnSpc>
                      </a:pPr>
                      <a:r>
                        <a:rPr lang="en-US" sz="3200" dirty="0" smtClean="0">
                          <a:latin typeface="Calibri" panose="020F0502020204030204" pitchFamily="34" charset="0"/>
                        </a:rPr>
                        <a:t>$5,000</a:t>
                      </a:r>
                      <a:endParaRPr lang="en-US" sz="3200" dirty="0">
                        <a:latin typeface="Calibri" panose="020F0502020204030204" pitchFamily="34" charset="0"/>
                      </a:endParaRPr>
                    </a:p>
                  </a:txBody>
                  <a:tcPr/>
                </a:tc>
              </a:tr>
              <a:tr h="126047">
                <a:tc>
                  <a:txBody>
                    <a:bodyPr/>
                    <a:lstStyle/>
                    <a:p>
                      <a:pPr algn="l">
                        <a:lnSpc>
                          <a:spcPct val="80000"/>
                        </a:lnSpc>
                      </a:pPr>
                      <a:r>
                        <a:rPr lang="en-US" sz="3200" dirty="0" smtClean="0">
                          <a:latin typeface="Calibri" panose="020F0502020204030204" pitchFamily="34" charset="0"/>
                        </a:rPr>
                        <a:t>Bronze</a:t>
                      </a:r>
                      <a:endParaRPr lang="en-US" sz="3200" dirty="0">
                        <a:latin typeface="Calibri" panose="020F0502020204030204" pitchFamily="34" charset="0"/>
                      </a:endParaRPr>
                    </a:p>
                  </a:txBody>
                  <a:tcPr/>
                </a:tc>
                <a:tc>
                  <a:txBody>
                    <a:bodyPr/>
                    <a:lstStyle/>
                    <a:p>
                      <a:pPr algn="l">
                        <a:lnSpc>
                          <a:spcPct val="80000"/>
                        </a:lnSpc>
                      </a:pPr>
                      <a:r>
                        <a:rPr lang="en-US" sz="3200" dirty="0" smtClean="0">
                          <a:latin typeface="Calibri" panose="020F0502020204030204" pitchFamily="34" charset="0"/>
                        </a:rPr>
                        <a:t>$2,500</a:t>
                      </a:r>
                      <a:endParaRPr lang="en-US" sz="3200" dirty="0">
                        <a:latin typeface="Calibri" panose="020F0502020204030204" pitchFamily="34" charset="0"/>
                      </a:endParaRPr>
                    </a:p>
                  </a:txBody>
                  <a:tcPr/>
                </a:tc>
              </a:tr>
              <a:tr h="457200">
                <a:tc>
                  <a:txBody>
                    <a:bodyPr/>
                    <a:lstStyle/>
                    <a:p>
                      <a:pPr algn="l">
                        <a:lnSpc>
                          <a:spcPct val="80000"/>
                        </a:lnSpc>
                      </a:pPr>
                      <a:r>
                        <a:rPr lang="en-US" sz="3200" dirty="0" smtClean="0">
                          <a:latin typeface="Calibri" panose="020F0502020204030204" pitchFamily="34" charset="0"/>
                        </a:rPr>
                        <a:t>Friend</a:t>
                      </a:r>
                      <a:endParaRPr lang="en-US" sz="3200" dirty="0">
                        <a:latin typeface="Calibri" panose="020F0502020204030204" pitchFamily="34" charset="0"/>
                      </a:endParaRPr>
                    </a:p>
                  </a:txBody>
                  <a:tcPr/>
                </a:tc>
                <a:tc>
                  <a:txBody>
                    <a:bodyPr/>
                    <a:lstStyle/>
                    <a:p>
                      <a:pPr algn="l">
                        <a:lnSpc>
                          <a:spcPct val="80000"/>
                        </a:lnSpc>
                      </a:pPr>
                      <a:r>
                        <a:rPr lang="en-US" sz="3200" dirty="0" smtClean="0">
                          <a:latin typeface="Calibri" panose="020F0502020204030204" pitchFamily="34" charset="0"/>
                        </a:rPr>
                        <a:t>$1,200</a:t>
                      </a:r>
                      <a:endParaRPr lang="en-US" sz="3200" dirty="0">
                        <a:latin typeface="Calibri" panose="020F0502020204030204" pitchFamily="34" charset="0"/>
                      </a:endParaRPr>
                    </a:p>
                  </a:txBody>
                  <a:tcPr/>
                </a:tc>
              </a:tr>
              <a:tr h="457200">
                <a:tc>
                  <a:txBody>
                    <a:bodyPr/>
                    <a:lstStyle/>
                    <a:p>
                      <a:pPr algn="l">
                        <a:lnSpc>
                          <a:spcPct val="80000"/>
                        </a:lnSpc>
                      </a:pPr>
                      <a:r>
                        <a:rPr lang="en-US" sz="3200" dirty="0" smtClean="0">
                          <a:latin typeface="Calibri" panose="020F0502020204030204" pitchFamily="34" charset="0"/>
                        </a:rPr>
                        <a:t>Supporter</a:t>
                      </a:r>
                      <a:endParaRPr lang="en-US" sz="3200" dirty="0">
                        <a:latin typeface="Calibri" panose="020F0502020204030204" pitchFamily="34" charset="0"/>
                      </a:endParaRPr>
                    </a:p>
                  </a:txBody>
                  <a:tcPr/>
                </a:tc>
                <a:tc>
                  <a:txBody>
                    <a:bodyPr/>
                    <a:lstStyle/>
                    <a:p>
                      <a:pPr algn="l">
                        <a:lnSpc>
                          <a:spcPct val="80000"/>
                        </a:lnSpc>
                      </a:pPr>
                      <a:r>
                        <a:rPr lang="en-US" sz="3200" dirty="0" smtClean="0">
                          <a:latin typeface="Calibri" panose="020F0502020204030204" pitchFamily="34" charset="0"/>
                        </a:rPr>
                        <a:t>$ all donations</a:t>
                      </a:r>
                      <a:endParaRPr lang="en-US" sz="3200" dirty="0">
                        <a:latin typeface="Calibri" panose="020F0502020204030204" pitchFamily="34" charset="0"/>
                      </a:endParaRPr>
                    </a:p>
                  </a:txBody>
                  <a:tcPr/>
                </a:tc>
              </a:tr>
            </a:tbl>
          </a:graphicData>
        </a:graphic>
      </p:graphicFrame>
      <p:sp>
        <p:nvSpPr>
          <p:cNvPr id="2" name="Title 1"/>
          <p:cNvSpPr>
            <a:spLocks noGrp="1"/>
          </p:cNvSpPr>
          <p:nvPr>
            <p:ph type="title"/>
          </p:nvPr>
        </p:nvSpPr>
        <p:spPr>
          <a:xfrm>
            <a:off x="2514600" y="361950"/>
            <a:ext cx="4114800" cy="525780"/>
          </a:xfrm>
        </p:spPr>
        <p:txBody>
          <a:bodyPr>
            <a:noAutofit/>
          </a:bodyPr>
          <a:lstStyle/>
          <a:p>
            <a:r>
              <a:rPr lang="en-US" sz="4000" dirty="0" smtClean="0">
                <a:latin typeface="Calibri" panose="020F0502020204030204" pitchFamily="34" charset="0"/>
              </a:rPr>
              <a:t>DONOR LEVELS</a:t>
            </a:r>
            <a:endParaRPr lang="en-US" sz="4000" dirty="0">
              <a:latin typeface="Calibri" panose="020F0502020204030204" pitchFamily="34" charset="0"/>
            </a:endParaRPr>
          </a:p>
        </p:txBody>
      </p:sp>
    </p:spTree>
    <p:extLst>
      <p:ext uri="{BB962C8B-B14F-4D97-AF65-F5344CB8AC3E}">
        <p14:creationId xmlns:p14="http://schemas.microsoft.com/office/powerpoint/2010/main" val="68060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515618"/>
            <a:ext cx="8229600" cy="3342132"/>
          </a:xfrm>
        </p:spPr>
        <p:txBody>
          <a:bodyPr>
            <a:normAutofit/>
          </a:bodyPr>
          <a:lstStyle/>
          <a:p>
            <a:r>
              <a:rPr lang="en-US" sz="3600" dirty="0" smtClean="0">
                <a:latin typeface="Calibri" panose="020F0502020204030204" pitchFamily="34" charset="0"/>
              </a:rPr>
              <a:t>Make our pledge today</a:t>
            </a:r>
          </a:p>
          <a:p>
            <a:r>
              <a:rPr lang="en-US" sz="3600" dirty="0" smtClean="0">
                <a:latin typeface="Calibri" panose="020F0502020204030204" pitchFamily="34" charset="0"/>
              </a:rPr>
              <a:t>Encourage others when we return</a:t>
            </a:r>
          </a:p>
          <a:p>
            <a:endParaRPr lang="en-US" sz="3600" dirty="0" smtClean="0">
              <a:latin typeface="Calibri" panose="020F0502020204030204" pitchFamily="34" charset="0"/>
            </a:endParaRPr>
          </a:p>
          <a:p>
            <a:r>
              <a:rPr lang="en-US" sz="3600" dirty="0" smtClean="0">
                <a:latin typeface="Calibri" panose="020F0502020204030204" pitchFamily="34" charset="0"/>
              </a:rPr>
              <a:t>Donate Online or</a:t>
            </a:r>
          </a:p>
          <a:p>
            <a:r>
              <a:rPr lang="en-US" sz="3600" dirty="0" smtClean="0">
                <a:latin typeface="Calibri" panose="020F0502020204030204" pitchFamily="34" charset="0"/>
              </a:rPr>
              <a:t>Send a check to HQ marked “TP Museum”</a:t>
            </a:r>
            <a:endParaRPr lang="en-US" sz="3600" dirty="0">
              <a:latin typeface="Calibri" panose="020F0502020204030204" pitchFamily="34" charset="0"/>
            </a:endParaRPr>
          </a:p>
        </p:txBody>
      </p:sp>
      <p:sp>
        <p:nvSpPr>
          <p:cNvPr id="3" name="Title 2"/>
          <p:cNvSpPr>
            <a:spLocks noGrp="1"/>
          </p:cNvSpPr>
          <p:nvPr>
            <p:ph type="title"/>
          </p:nvPr>
        </p:nvSpPr>
        <p:spPr/>
        <p:txBody>
          <a:bodyPr>
            <a:noAutofit/>
          </a:bodyPr>
          <a:lstStyle/>
          <a:p>
            <a:r>
              <a:rPr lang="en-US" sz="4000" dirty="0" smtClean="0">
                <a:latin typeface="Calibri" panose="020F0502020204030204" pitchFamily="34" charset="0"/>
              </a:rPr>
              <a:t>HOW TO GIVE</a:t>
            </a:r>
            <a:endParaRPr lang="en-US" sz="4000" dirty="0">
              <a:latin typeface="Calibri" panose="020F0502020204030204" pitchFamily="34" charset="0"/>
            </a:endParaRPr>
          </a:p>
        </p:txBody>
      </p:sp>
    </p:spTree>
    <p:extLst>
      <p:ext uri="{BB962C8B-B14F-4D97-AF65-F5344CB8AC3E}">
        <p14:creationId xmlns:p14="http://schemas.microsoft.com/office/powerpoint/2010/main" val="301265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A5D0"/>
        </a:solidFill>
        <a:effectLst/>
      </p:bgPr>
    </p:bg>
    <p:spTree>
      <p:nvGrpSpPr>
        <p:cNvPr id="1" name="Shape 1261"/>
        <p:cNvGrpSpPr/>
        <p:nvPr/>
      </p:nvGrpSpPr>
      <p:grpSpPr>
        <a:xfrm>
          <a:off x="0" y="0"/>
          <a:ext cx="0" cy="0"/>
          <a:chOff x="0" y="0"/>
          <a:chExt cx="0" cy="0"/>
        </a:xfrm>
      </p:grpSpPr>
      <p:pic>
        <p:nvPicPr>
          <p:cNvPr id="1262" name="Shape 1262" descr="5DB_8048.JPG"/>
          <p:cNvPicPr preferRelativeResize="0"/>
          <p:nvPr/>
        </p:nvPicPr>
        <p:blipFill rotWithShape="1">
          <a:blip r:embed="rId3">
            <a:alphaModFix/>
          </a:blip>
          <a:srcRect l="69" r="59"/>
          <a:stretch/>
        </p:blipFill>
        <p:spPr>
          <a:xfrm>
            <a:off x="0" y="0"/>
            <a:ext cx="9165571" cy="6118496"/>
          </a:xfrm>
          <a:prstGeom prst="rect">
            <a:avLst/>
          </a:prstGeom>
          <a:noFill/>
          <a:ln>
            <a:noFill/>
          </a:ln>
        </p:spPr>
      </p:pic>
    </p:spTree>
    <p:extLst>
      <p:ext uri="{BB962C8B-B14F-4D97-AF65-F5344CB8AC3E}">
        <p14:creationId xmlns:p14="http://schemas.microsoft.com/office/powerpoint/2010/main" val="322427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800" dirty="0"/>
              <a:t>We offer this as a place where people can learn about True Parents’ history and the results of their achievements and a place where they can repent and resolve to follow True Parents’ way in order to make Heavenly Parent’s dream come true. In doing so, this nation can fulfill its responsibilities as the providential Elder Son Nation</a:t>
            </a:r>
            <a:r>
              <a:rPr lang="en-US" sz="2800"/>
              <a:t>. </a:t>
            </a:r>
            <a:r>
              <a:rPr lang="en-US" sz="2800" smtClean="0"/>
              <a:t>Father</a:t>
            </a:r>
            <a:r>
              <a:rPr lang="en-US" sz="2800" dirty="0"/>
              <a:t>, Heavenly Parent, please receive this happily. </a:t>
            </a:r>
          </a:p>
        </p:txBody>
      </p:sp>
      <p:sp>
        <p:nvSpPr>
          <p:cNvPr id="3" name="Title 2"/>
          <p:cNvSpPr>
            <a:spLocks noGrp="1"/>
          </p:cNvSpPr>
          <p:nvPr>
            <p:ph type="title"/>
          </p:nvPr>
        </p:nvSpPr>
        <p:spPr/>
        <p:txBody>
          <a:bodyPr/>
          <a:lstStyle/>
          <a:p>
            <a:r>
              <a:rPr lang="en-US" dirty="0" smtClean="0"/>
              <a:t>TRUE MOTHER’S PRAYER</a:t>
            </a:r>
            <a:endParaRPr lang="en-US" dirty="0"/>
          </a:p>
        </p:txBody>
      </p:sp>
    </p:spTree>
    <p:extLst>
      <p:ext uri="{BB962C8B-B14F-4D97-AF65-F5344CB8AC3E}">
        <p14:creationId xmlns:p14="http://schemas.microsoft.com/office/powerpoint/2010/main" val="361650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800" dirty="0" smtClean="0"/>
              <a:t>Please </a:t>
            </a:r>
            <a:r>
              <a:rPr lang="en-US" sz="2800" dirty="0"/>
              <a:t>move the hearts of all members and visitors who come here, so that this people and the world can absolutely receive Heaven’s Will during True Parents’ lifetime. I pray that this can be the starting point for the Unification movement in America and the people of this nation to move toward that day—the day when the Kingdom of Heaven is realized and all people become citizens of Cheon Il Guk.</a:t>
            </a:r>
          </a:p>
        </p:txBody>
      </p:sp>
      <p:sp>
        <p:nvSpPr>
          <p:cNvPr id="3" name="Title 2"/>
          <p:cNvSpPr>
            <a:spLocks noGrp="1"/>
          </p:cNvSpPr>
          <p:nvPr>
            <p:ph type="title"/>
          </p:nvPr>
        </p:nvSpPr>
        <p:spPr/>
        <p:txBody>
          <a:bodyPr/>
          <a:lstStyle/>
          <a:p>
            <a:r>
              <a:rPr lang="en-US" dirty="0" smtClean="0"/>
              <a:t>TRUE MOTHER’S PRAYER</a:t>
            </a:r>
            <a:endParaRPr lang="en-US" dirty="0"/>
          </a:p>
        </p:txBody>
      </p:sp>
    </p:spTree>
    <p:extLst>
      <p:ext uri="{BB962C8B-B14F-4D97-AF65-F5344CB8AC3E}">
        <p14:creationId xmlns:p14="http://schemas.microsoft.com/office/powerpoint/2010/main" val="67772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A5D0"/>
        </a:solidFill>
        <a:effectLst/>
      </p:bgPr>
    </p:bg>
    <p:spTree>
      <p:nvGrpSpPr>
        <p:cNvPr id="1" name="Shape 1266"/>
        <p:cNvGrpSpPr/>
        <p:nvPr/>
      </p:nvGrpSpPr>
      <p:grpSpPr>
        <a:xfrm>
          <a:off x="0" y="0"/>
          <a:ext cx="0" cy="0"/>
          <a:chOff x="0" y="0"/>
          <a:chExt cx="0" cy="0"/>
        </a:xfrm>
      </p:grpSpPr>
      <p:pic>
        <p:nvPicPr>
          <p:cNvPr id="1267" name="Shape 1267" descr="1D3A2085.JPG"/>
          <p:cNvPicPr preferRelativeResize="0"/>
          <p:nvPr/>
        </p:nvPicPr>
        <p:blipFill rotWithShape="1">
          <a:blip r:embed="rId3">
            <a:alphaModFix/>
          </a:blip>
          <a:srcRect l="69" r="59"/>
          <a:stretch/>
        </p:blipFill>
        <p:spPr>
          <a:xfrm>
            <a:off x="0" y="0"/>
            <a:ext cx="9165571" cy="6118496"/>
          </a:xfrm>
          <a:prstGeom prst="rect">
            <a:avLst/>
          </a:prstGeom>
          <a:noFill/>
          <a:ln>
            <a:noFill/>
          </a:ln>
        </p:spPr>
      </p:pic>
    </p:spTree>
    <p:extLst>
      <p:ext uri="{BB962C8B-B14F-4D97-AF65-F5344CB8AC3E}">
        <p14:creationId xmlns:p14="http://schemas.microsoft.com/office/powerpoint/2010/main" val="218246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A5D0"/>
        </a:solidFill>
        <a:effectLst/>
      </p:bgPr>
    </p:bg>
    <p:spTree>
      <p:nvGrpSpPr>
        <p:cNvPr id="1" name="Shape 1271"/>
        <p:cNvGrpSpPr/>
        <p:nvPr/>
      </p:nvGrpSpPr>
      <p:grpSpPr>
        <a:xfrm>
          <a:off x="0" y="0"/>
          <a:ext cx="0" cy="0"/>
          <a:chOff x="0" y="0"/>
          <a:chExt cx="0" cy="0"/>
        </a:xfrm>
      </p:grpSpPr>
      <p:pic>
        <p:nvPicPr>
          <p:cNvPr id="1272" name="Shape 1272" descr="1D3A2059.JPG"/>
          <p:cNvPicPr preferRelativeResize="0"/>
          <p:nvPr/>
        </p:nvPicPr>
        <p:blipFill rotWithShape="1">
          <a:blip r:embed="rId3">
            <a:alphaModFix/>
          </a:blip>
          <a:srcRect l="69" r="59"/>
          <a:stretch/>
        </p:blipFill>
        <p:spPr>
          <a:xfrm>
            <a:off x="0" y="0"/>
            <a:ext cx="9165571" cy="6118496"/>
          </a:xfrm>
          <a:prstGeom prst="rect">
            <a:avLst/>
          </a:prstGeom>
          <a:noFill/>
          <a:ln>
            <a:noFill/>
          </a:ln>
        </p:spPr>
      </p:pic>
    </p:spTree>
    <p:extLst>
      <p:ext uri="{BB962C8B-B14F-4D97-AF65-F5344CB8AC3E}">
        <p14:creationId xmlns:p14="http://schemas.microsoft.com/office/powerpoint/2010/main" val="149953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A5D0"/>
        </a:solidFill>
        <a:effectLst/>
      </p:bgPr>
    </p:bg>
    <p:spTree>
      <p:nvGrpSpPr>
        <p:cNvPr id="1" name="Shape 1276"/>
        <p:cNvGrpSpPr/>
        <p:nvPr/>
      </p:nvGrpSpPr>
      <p:grpSpPr>
        <a:xfrm>
          <a:off x="0" y="0"/>
          <a:ext cx="0" cy="0"/>
          <a:chOff x="0" y="0"/>
          <a:chExt cx="0" cy="0"/>
        </a:xfrm>
      </p:grpSpPr>
      <p:pic>
        <p:nvPicPr>
          <p:cNvPr id="1277" name="Shape 1277" descr="5DB_8149.JPG"/>
          <p:cNvPicPr preferRelativeResize="0"/>
          <p:nvPr/>
        </p:nvPicPr>
        <p:blipFill rotWithShape="1">
          <a:blip r:embed="rId3">
            <a:alphaModFix/>
          </a:blip>
          <a:srcRect l="69" r="59"/>
          <a:stretch/>
        </p:blipFill>
        <p:spPr>
          <a:xfrm>
            <a:off x="0" y="0"/>
            <a:ext cx="9165571" cy="6118496"/>
          </a:xfrm>
          <a:prstGeom prst="rect">
            <a:avLst/>
          </a:prstGeom>
          <a:noFill/>
          <a:ln>
            <a:noFill/>
          </a:ln>
        </p:spPr>
      </p:pic>
    </p:spTree>
    <p:extLst>
      <p:ext uri="{BB962C8B-B14F-4D97-AF65-F5344CB8AC3E}">
        <p14:creationId xmlns:p14="http://schemas.microsoft.com/office/powerpoint/2010/main" val="55063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A5D0"/>
        </a:solidFill>
        <a:effectLst/>
      </p:bgPr>
    </p:bg>
    <p:spTree>
      <p:nvGrpSpPr>
        <p:cNvPr id="1" name="Shape 1281"/>
        <p:cNvGrpSpPr/>
        <p:nvPr/>
      </p:nvGrpSpPr>
      <p:grpSpPr>
        <a:xfrm>
          <a:off x="0" y="0"/>
          <a:ext cx="0" cy="0"/>
          <a:chOff x="0" y="0"/>
          <a:chExt cx="0" cy="0"/>
        </a:xfrm>
      </p:grpSpPr>
      <p:pic>
        <p:nvPicPr>
          <p:cNvPr id="1282" name="Shape 1282" descr="5DB_8148.JPG"/>
          <p:cNvPicPr preferRelativeResize="0"/>
          <p:nvPr/>
        </p:nvPicPr>
        <p:blipFill rotWithShape="1">
          <a:blip r:embed="rId3">
            <a:alphaModFix/>
          </a:blip>
          <a:srcRect l="69" r="59"/>
          <a:stretch/>
        </p:blipFill>
        <p:spPr>
          <a:xfrm>
            <a:off x="0" y="0"/>
            <a:ext cx="9165571" cy="6118496"/>
          </a:xfrm>
          <a:prstGeom prst="rect">
            <a:avLst/>
          </a:prstGeom>
          <a:noFill/>
          <a:ln>
            <a:noFill/>
          </a:ln>
        </p:spPr>
      </p:pic>
    </p:spTree>
    <p:extLst>
      <p:ext uri="{BB962C8B-B14F-4D97-AF65-F5344CB8AC3E}">
        <p14:creationId xmlns:p14="http://schemas.microsoft.com/office/powerpoint/2010/main" val="84614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A5D0"/>
        </a:solidFill>
        <a:effectLst/>
      </p:bgPr>
    </p:bg>
    <p:spTree>
      <p:nvGrpSpPr>
        <p:cNvPr id="1" name="Shape 1286"/>
        <p:cNvGrpSpPr/>
        <p:nvPr/>
      </p:nvGrpSpPr>
      <p:grpSpPr>
        <a:xfrm>
          <a:off x="0" y="0"/>
          <a:ext cx="0" cy="0"/>
          <a:chOff x="0" y="0"/>
          <a:chExt cx="0" cy="0"/>
        </a:xfrm>
      </p:grpSpPr>
      <p:pic>
        <p:nvPicPr>
          <p:cNvPr id="1287" name="Shape 1287"/>
          <p:cNvPicPr preferRelativeResize="0"/>
          <p:nvPr/>
        </p:nvPicPr>
        <p:blipFill>
          <a:blip r:embed="rId3">
            <a:alphaModFix/>
          </a:blip>
          <a:stretch>
            <a:fillRect/>
          </a:stretch>
        </p:blipFill>
        <p:spPr>
          <a:xfrm>
            <a:off x="0" y="-593700"/>
            <a:ext cx="9144000" cy="6096000"/>
          </a:xfrm>
          <a:prstGeom prst="rect">
            <a:avLst/>
          </a:prstGeom>
          <a:noFill/>
          <a:ln>
            <a:noFill/>
          </a:ln>
        </p:spPr>
      </p:pic>
    </p:spTree>
    <p:extLst>
      <p:ext uri="{BB962C8B-B14F-4D97-AF65-F5344CB8AC3E}">
        <p14:creationId xmlns:p14="http://schemas.microsoft.com/office/powerpoint/2010/main" val="5454905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25</TotalTime>
  <Words>225</Words>
  <Application>Microsoft Office PowerPoint</Application>
  <PresentationFormat>On-screen Show (16:9)</PresentationFormat>
  <Paragraphs>38</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BlackTie</vt:lpstr>
      <vt:lpstr>EAST GARDEN HYOJEONG</vt:lpstr>
      <vt:lpstr>PowerPoint Presentation</vt:lpstr>
      <vt:lpstr>TRUE MOTHER’S PRAYER</vt:lpstr>
      <vt:lpstr>TRUE MOTHER’S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PROJECTS</vt:lpstr>
      <vt:lpstr>PowerPoint Presentation</vt:lpstr>
      <vt:lpstr>PowerPoint Presentation</vt:lpstr>
      <vt:lpstr>DONOR LEVELS</vt:lpstr>
      <vt:lpstr>HOW TO GIVE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Michael Balcomb</dc:creator>
  <cp:lastModifiedBy>Dr. Michael Balcomb</cp:lastModifiedBy>
  <cp:revision>5</cp:revision>
  <dcterms:created xsi:type="dcterms:W3CDTF">2017-04-06T05:07:16Z</dcterms:created>
  <dcterms:modified xsi:type="dcterms:W3CDTF">2017-04-06T05:34:56Z</dcterms:modified>
</cp:coreProperties>
</file>