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2" r:id="rId1"/>
  </p:sldMasterIdLst>
  <p:notesMasterIdLst>
    <p:notesMasterId r:id="rId2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sldSz cx="9144000" cy="5143500" type="screen16x9"/>
  <p:notesSz cx="6858000" cy="9144000"/>
  <p:embeddedFontLst>
    <p:embeddedFont>
      <p:font typeface="Titillium Web" panose="020B0604020202020204" charset="0"/>
      <p:regular r:id="rId27"/>
      <p:bold r:id="rId28"/>
      <p:italic r:id="rId29"/>
      <p:boldItalic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34" d="100"/>
          <a:sy n="34" d="100"/>
        </p:scale>
        <p:origin x="48" y="10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1338414488"/>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Shape 67"/>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8" name="Shape 6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Good afternoon, dear leaders,</a:t>
            </a:r>
          </a:p>
          <a:p>
            <a:pPr lvl="0">
              <a:spcBef>
                <a:spcPts val="0"/>
              </a:spcBef>
              <a:buNone/>
            </a:pPr>
            <a:r>
              <a:rPr lang="en"/>
              <a:t>Thanks to all who organized this great HTM convocation.</a:t>
            </a:r>
          </a:p>
          <a:p>
            <a:pPr lvl="0">
              <a:spcBef>
                <a:spcPts val="0"/>
              </a:spcBef>
              <a:buNone/>
            </a:pPr>
            <a:r>
              <a:rPr lang="en"/>
              <a:t>During the presentation and our breakout sessions we would like to re- introduce WFWP to you in the context of how you can use WFWP as a tool for Tribal Messiahship. We also want also share with you some of the changes and new developments that have occurred over the last few years.</a:t>
            </a:r>
          </a:p>
          <a:p>
            <a:pPr lvl="0">
              <a:spcBef>
                <a:spcPts val="0"/>
              </a:spcBef>
              <a:buNone/>
            </a:pPr>
            <a:endParaRPr>
              <a:solidFill>
                <a:schemeClr val="dk1"/>
              </a:solidFill>
            </a:endParaRPr>
          </a:p>
          <a:p>
            <a:pPr lvl="0">
              <a:spcBef>
                <a:spcPts val="0"/>
              </a:spcBef>
              <a:buNone/>
            </a:pPr>
            <a:r>
              <a:rPr lang="en">
                <a:solidFill>
                  <a:schemeClr val="dk1"/>
                </a:solidFill>
              </a:rPr>
              <a:t>This is the year of the Fire Rooster, and it so happens that our WFWP annual  theme is “Igniting a Culture of Heart - </a:t>
            </a:r>
          </a:p>
          <a:p>
            <a:pPr lvl="0">
              <a:spcBef>
                <a:spcPts val="0"/>
              </a:spcBef>
              <a:buNone/>
            </a:pPr>
            <a:r>
              <a:rPr lang="en">
                <a:solidFill>
                  <a:schemeClr val="dk1"/>
                </a:solidFill>
              </a:rPr>
              <a:t>WFWP is one of the social impact organizations, to create positive social change by transiforming this current culture (of war,conflict, hate, confusion of values) into a culture and life- style of peace, beauty, harmony and goodness. </a:t>
            </a:r>
          </a:p>
          <a:p>
            <a:pPr lvl="0">
              <a:spcBef>
                <a:spcPts val="0"/>
              </a:spcBef>
              <a:buNone/>
            </a:pPr>
            <a:r>
              <a:rPr lang="en">
                <a:solidFill>
                  <a:schemeClr val="dk1"/>
                </a:solidFill>
              </a:rPr>
              <a:t>We work together with and educate  women of all ages to understand their providential and important roles in creating a culture of heart and love starting in their families and communities.</a:t>
            </a:r>
          </a:p>
          <a:p>
            <a:pPr lvl="0">
              <a:spcBef>
                <a:spcPts val="0"/>
              </a:spcBef>
              <a:buNone/>
            </a:pPr>
            <a:r>
              <a:rPr lang="en"/>
              <a:t>.</a:t>
            </a:r>
          </a:p>
        </p:txBody>
      </p:sp>
    </p:spTree>
    <p:extLst>
      <p:ext uri="{BB962C8B-B14F-4D97-AF65-F5344CB8AC3E}">
        <p14:creationId xmlns:p14="http://schemas.microsoft.com/office/powerpoint/2010/main" val="17671166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Shape 116"/>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7" name="Shape 11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lnSpc>
                <a:spcPct val="115000"/>
              </a:lnSpc>
              <a:spcBef>
                <a:spcPts val="0"/>
              </a:spcBef>
              <a:spcAft>
                <a:spcPts val="1600"/>
              </a:spcAft>
              <a:buClr>
                <a:schemeClr val="dk1"/>
              </a:buClr>
              <a:buSzPct val="91666"/>
              <a:buFont typeface="Arial"/>
              <a:buNone/>
            </a:pPr>
            <a:r>
              <a:rPr lang="en" sz="1200"/>
              <a:t>There was a recent poll done by the Washington Post about perceptions of feminism. They asked a large group of women and men how they consider themselves in terms of feminism. While 43 percent of women consider themselves a feminist and 17 percent a strong feminist, a significant group (30 percent) actually don’t identify themselves as feminist at all.</a:t>
            </a:r>
          </a:p>
        </p:txBody>
      </p:sp>
    </p:spTree>
    <p:extLst>
      <p:ext uri="{BB962C8B-B14F-4D97-AF65-F5344CB8AC3E}">
        <p14:creationId xmlns:p14="http://schemas.microsoft.com/office/powerpoint/2010/main" val="11888685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Shape 122"/>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3" name="Shape 12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15000"/>
              </a:lnSpc>
              <a:spcBef>
                <a:spcPts val="0"/>
              </a:spcBef>
              <a:spcAft>
                <a:spcPts val="1600"/>
              </a:spcAft>
              <a:buNone/>
            </a:pPr>
            <a:r>
              <a:rPr lang="en" sz="1200"/>
              <a:t>Another question was about whether it’s true or false that the feminist movement unfairly blames men for women’s challenges. Again, you can see a pretty even split. About 41 percent of women say that this statement is true, and 54 percent said it is not true.</a:t>
            </a:r>
          </a:p>
          <a:p>
            <a:pPr lvl="0" rtl="0">
              <a:lnSpc>
                <a:spcPct val="115000"/>
              </a:lnSpc>
              <a:spcBef>
                <a:spcPts val="0"/>
              </a:spcBef>
              <a:spcAft>
                <a:spcPts val="1600"/>
              </a:spcAft>
              <a:buNone/>
            </a:pPr>
            <a:r>
              <a:rPr lang="en" sz="1200"/>
              <a:t>To me, all of this shows that there’s a great deal of confusion in society about equality between men and women and how to achieve it. We know in our original minds that God intended men and women to be equals. But we don’t know what that truly means and how to reach that. Up to this point, the feminist movement has been an incomplete answer. Through WFWP, True Parents are seeking to bring a more comprehensive answer on how women can complete, not compete, with men. And bring true equality, and through equality, peace.</a:t>
            </a:r>
          </a:p>
        </p:txBody>
      </p:sp>
    </p:spTree>
    <p:extLst>
      <p:ext uri="{BB962C8B-B14F-4D97-AF65-F5344CB8AC3E}">
        <p14:creationId xmlns:p14="http://schemas.microsoft.com/office/powerpoint/2010/main" val="28575869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9" name="Shape 12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Allow me to introduce to you one more graph, perhaps you’ve heard of this one before. In her speeches at WFWP events, True Mother talks about the divine feminine. Since God is the harmonious union of original masculinity and femininity, we will not have true and lasting peace until there is harmony of masculine and feminine, of men and women. Just as when you have harmony between husband and wife, you have and peaceful and loving family.</a:t>
            </a:r>
          </a:p>
          <a:p>
            <a:pPr lvl="0">
              <a:spcBef>
                <a:spcPts val="0"/>
              </a:spcBef>
              <a:buNone/>
            </a:pPr>
            <a:endParaRPr/>
          </a:p>
          <a:p>
            <a:pPr lvl="0">
              <a:spcBef>
                <a:spcPts val="0"/>
              </a:spcBef>
              <a:buNone/>
            </a:pPr>
            <a:r>
              <a:rPr lang="en"/>
              <a:t>So at WFWP we are all about educating and empowering women to know that the answer to creating peace and genuine gender equality is already within you.</a:t>
            </a:r>
          </a:p>
          <a:p>
            <a:pPr lvl="0">
              <a:spcBef>
                <a:spcPts val="0"/>
              </a:spcBef>
              <a:buNone/>
            </a:pPr>
            <a:endParaRPr/>
          </a:p>
          <a:p>
            <a:pPr lvl="0">
              <a:spcBef>
                <a:spcPts val="0"/>
              </a:spcBef>
              <a:buNone/>
            </a:pPr>
            <a:r>
              <a:rPr lang="en"/>
              <a:t>So then it’s no longer about women competing with men and demanding that we receive certain recognition, because men have had all these things so therefore we should too. But it’s about bringing our divinely feminine natures into our communities, in our jobs, in our families, and in our society.</a:t>
            </a:r>
          </a:p>
        </p:txBody>
      </p:sp>
    </p:spTree>
    <p:extLst>
      <p:ext uri="{BB962C8B-B14F-4D97-AF65-F5344CB8AC3E}">
        <p14:creationId xmlns:p14="http://schemas.microsoft.com/office/powerpoint/2010/main" val="14385875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Shape 144"/>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5" name="Shape 14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So as a result of having enlightened women who express our femininity in harmony with men, we have, for example, this….</a:t>
            </a:r>
          </a:p>
        </p:txBody>
      </p:sp>
    </p:spTree>
    <p:extLst>
      <p:ext uri="{BB962C8B-B14F-4D97-AF65-F5344CB8AC3E}">
        <p14:creationId xmlns:p14="http://schemas.microsoft.com/office/powerpoint/2010/main" val="29299330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Shape 160"/>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1" name="Shape 16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Or this...</a:t>
            </a:r>
          </a:p>
        </p:txBody>
      </p:sp>
    </p:spTree>
    <p:extLst>
      <p:ext uri="{BB962C8B-B14F-4D97-AF65-F5344CB8AC3E}">
        <p14:creationId xmlns:p14="http://schemas.microsoft.com/office/powerpoint/2010/main" val="41331781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Shape 176"/>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7" name="Shape 17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15000"/>
              </a:lnSpc>
              <a:spcBef>
                <a:spcPts val="0"/>
              </a:spcBef>
              <a:spcAft>
                <a:spcPts val="1600"/>
              </a:spcAft>
              <a:buNone/>
            </a:pPr>
            <a:r>
              <a:rPr lang="en" sz="1200"/>
              <a:t>So all of our activities are geared toward awakening this divine feminine, what we are calling leadership of the heart. Whether that’s through our educational seminars such as our National Assemblies</a:t>
            </a:r>
          </a:p>
          <a:p>
            <a:pPr lvl="0" rtl="0">
              <a:lnSpc>
                <a:spcPct val="115000"/>
              </a:lnSpc>
              <a:spcBef>
                <a:spcPts val="0"/>
              </a:spcBef>
              <a:spcAft>
                <a:spcPts val="1600"/>
              </a:spcAft>
              <a:buNone/>
            </a:pPr>
            <a:endParaRPr sz="1200"/>
          </a:p>
        </p:txBody>
      </p:sp>
    </p:spTree>
    <p:extLst>
      <p:ext uri="{BB962C8B-B14F-4D97-AF65-F5344CB8AC3E}">
        <p14:creationId xmlns:p14="http://schemas.microsoft.com/office/powerpoint/2010/main" val="29658399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Shape 1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2" name="Shape 18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15000"/>
              </a:lnSpc>
              <a:spcBef>
                <a:spcPts val="0"/>
              </a:spcBef>
              <a:spcAft>
                <a:spcPts val="1600"/>
              </a:spcAft>
              <a:buNone/>
            </a:pPr>
            <a:r>
              <a:rPr lang="en" sz="1200"/>
              <a:t>Or through our service projects, which awaken and stimulate a heart of service and sincerely caring for others, with a motherly heart. Internationally….</a:t>
            </a:r>
          </a:p>
        </p:txBody>
      </p:sp>
    </p:spTree>
    <p:extLst>
      <p:ext uri="{BB962C8B-B14F-4D97-AF65-F5344CB8AC3E}">
        <p14:creationId xmlns:p14="http://schemas.microsoft.com/office/powerpoint/2010/main" val="22135764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Shape 186"/>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7" name="Shape 18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15000"/>
              </a:lnSpc>
              <a:spcBef>
                <a:spcPts val="0"/>
              </a:spcBef>
              <a:spcAft>
                <a:spcPts val="1600"/>
              </a:spcAft>
              <a:buNone/>
            </a:pPr>
            <a:endParaRPr sz="1200"/>
          </a:p>
          <a:p>
            <a:pPr lvl="0" rtl="0">
              <a:lnSpc>
                <a:spcPct val="115000"/>
              </a:lnSpc>
              <a:spcBef>
                <a:spcPts val="0"/>
              </a:spcBef>
              <a:spcAft>
                <a:spcPts val="1600"/>
              </a:spcAft>
              <a:buNone/>
            </a:pPr>
            <a:endParaRPr sz="1200"/>
          </a:p>
        </p:txBody>
      </p:sp>
    </p:spTree>
    <p:extLst>
      <p:ext uri="{BB962C8B-B14F-4D97-AF65-F5344CB8AC3E}">
        <p14:creationId xmlns:p14="http://schemas.microsoft.com/office/powerpoint/2010/main" val="42162465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Shape 191"/>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2" name="Shape 19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15000"/>
              </a:lnSpc>
              <a:spcBef>
                <a:spcPts val="0"/>
              </a:spcBef>
              <a:spcAft>
                <a:spcPts val="1600"/>
              </a:spcAft>
              <a:buNone/>
            </a:pPr>
            <a:r>
              <a:rPr lang="en" sz="1200"/>
              <a:t>and locally</a:t>
            </a:r>
          </a:p>
          <a:p>
            <a:pPr lvl="0" rtl="0">
              <a:lnSpc>
                <a:spcPct val="115000"/>
              </a:lnSpc>
              <a:spcBef>
                <a:spcPts val="0"/>
              </a:spcBef>
              <a:spcAft>
                <a:spcPts val="1600"/>
              </a:spcAft>
              <a:buNone/>
            </a:pPr>
            <a:endParaRPr sz="1200"/>
          </a:p>
        </p:txBody>
      </p:sp>
    </p:spTree>
    <p:extLst>
      <p:ext uri="{BB962C8B-B14F-4D97-AF65-F5344CB8AC3E}">
        <p14:creationId xmlns:p14="http://schemas.microsoft.com/office/powerpoint/2010/main" val="36325886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Shape 196"/>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7" name="Shape 19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15000"/>
              </a:lnSpc>
              <a:spcBef>
                <a:spcPts val="0"/>
              </a:spcBef>
              <a:spcAft>
                <a:spcPts val="1600"/>
              </a:spcAft>
              <a:buNone/>
            </a:pPr>
            <a:r>
              <a:rPr lang="en" sz="1200"/>
              <a:t>Or through educating on women’s true role in the family as sisters, daughters, wives and mothers, as a way to introduce the Blessing more naturally and approachably, in a way that women can relate to.</a:t>
            </a:r>
          </a:p>
        </p:txBody>
      </p:sp>
    </p:spTree>
    <p:extLst>
      <p:ext uri="{BB962C8B-B14F-4D97-AF65-F5344CB8AC3E}">
        <p14:creationId xmlns:p14="http://schemas.microsoft.com/office/powerpoint/2010/main" val="26223266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Shape 72"/>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 name="Shape 7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lnSpc>
                <a:spcPct val="115000"/>
              </a:lnSpc>
              <a:spcBef>
                <a:spcPts val="0"/>
              </a:spcBef>
              <a:spcAft>
                <a:spcPts val="1600"/>
              </a:spcAft>
              <a:buClr>
                <a:schemeClr val="dk1"/>
              </a:buClr>
              <a:buSzPct val="91666"/>
              <a:buFont typeface="Arial"/>
              <a:buNone/>
            </a:pPr>
            <a:r>
              <a:rPr lang="en" sz="1200"/>
              <a:t>As you know WFWP is True Mother’s Organization:</a:t>
            </a:r>
          </a:p>
          <a:p>
            <a:pPr lvl="0" rtl="0">
              <a:lnSpc>
                <a:spcPct val="115000"/>
              </a:lnSpc>
              <a:spcBef>
                <a:spcPts val="0"/>
              </a:spcBef>
              <a:spcAft>
                <a:spcPts val="1600"/>
              </a:spcAft>
              <a:buClr>
                <a:schemeClr val="dk1"/>
              </a:buClr>
              <a:buSzPct val="91666"/>
              <a:buFont typeface="Arial"/>
              <a:buNone/>
            </a:pPr>
            <a:r>
              <a:rPr lang="en" sz="1200">
                <a:solidFill>
                  <a:schemeClr val="dk1"/>
                </a:solidFill>
              </a:rPr>
              <a:t>Not many might know that originally WFWP was founded to spread the Blessing to all nations through the 1,600 Japanese women that were sent out to all corners of the world in 1994. And also TF and True Mother co-founded WFWP for the time when True Mother would lead the movement, to be able to stand on a substantial foundation she could work from as a woman leader. Especially at this time….</a:t>
            </a:r>
          </a:p>
          <a:p>
            <a:pPr lvl="0" rtl="0">
              <a:lnSpc>
                <a:spcPct val="115000"/>
              </a:lnSpc>
              <a:spcBef>
                <a:spcPts val="0"/>
              </a:spcBef>
              <a:spcAft>
                <a:spcPts val="1600"/>
              </a:spcAft>
              <a:buClr>
                <a:schemeClr val="dk1"/>
              </a:buClr>
              <a:buSzPct val="91666"/>
              <a:buFont typeface="Arial"/>
              <a:buNone/>
            </a:pPr>
            <a:r>
              <a:rPr lang="en" sz="1200">
                <a:solidFill>
                  <a:schemeClr val="dk1"/>
                </a:solidFill>
              </a:rPr>
              <a:t>Before he passed in 2012, TF asked all women to choose the path of a true woman, etc based on True Mother’s example and leadership but also motivated by a their own motherly heart, and together build a united world of peace and harmony. .</a:t>
            </a:r>
          </a:p>
          <a:p>
            <a:pPr lvl="0" rtl="0">
              <a:lnSpc>
                <a:spcPct val="115000"/>
              </a:lnSpc>
              <a:spcBef>
                <a:spcPts val="0"/>
              </a:spcBef>
              <a:spcAft>
                <a:spcPts val="1600"/>
              </a:spcAft>
              <a:buClr>
                <a:schemeClr val="dk1"/>
              </a:buClr>
              <a:buSzPct val="91666"/>
              <a:buFont typeface="Arial"/>
              <a:buNone/>
            </a:pPr>
            <a:r>
              <a:rPr lang="en" sz="1200">
                <a:solidFill>
                  <a:schemeClr val="dk1"/>
                </a:solidFill>
              </a:rPr>
              <a:t>The internal goal of WFWP is therefore to connect as many women and  women leaders of all ages as possible - to the realm of True Mother.</a:t>
            </a:r>
          </a:p>
          <a:p>
            <a:pPr lvl="0" rtl="0">
              <a:lnSpc>
                <a:spcPct val="115000"/>
              </a:lnSpc>
              <a:spcBef>
                <a:spcPts val="0"/>
              </a:spcBef>
              <a:spcAft>
                <a:spcPts val="1600"/>
              </a:spcAft>
              <a:buClr>
                <a:schemeClr val="dk1"/>
              </a:buClr>
              <a:buSzPct val="91666"/>
              <a:buFont typeface="Arial"/>
              <a:buNone/>
            </a:pPr>
            <a:r>
              <a:rPr lang="en" sz="1200"/>
              <a:t>When being appointed to this mission in 2010 I was especially inspired by TMs many speeches which I read in order to understand more deeply what WFWP is all about. In many of those speeches True Mother calls for social change which we then made our guideline for our areas of focus and activities.</a:t>
            </a:r>
          </a:p>
        </p:txBody>
      </p:sp>
    </p:spTree>
    <p:extLst>
      <p:ext uri="{BB962C8B-B14F-4D97-AF65-F5344CB8AC3E}">
        <p14:creationId xmlns:p14="http://schemas.microsoft.com/office/powerpoint/2010/main" val="2520957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Shape 201"/>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2" name="Shape 20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Everything we do is purpose driven, to uniquely approach women, and contribute toward our overall goals as a movement of bringing the world to God and True Parents.</a:t>
            </a:r>
          </a:p>
          <a:p>
            <a:pPr lvl="0">
              <a:spcBef>
                <a:spcPts val="0"/>
              </a:spcBef>
              <a:buNone/>
            </a:pPr>
            <a:endParaRPr/>
          </a:p>
          <a:p>
            <a:pPr lvl="0">
              <a:spcBef>
                <a:spcPts val="0"/>
              </a:spcBef>
              <a:buNone/>
            </a:pPr>
            <a:r>
              <a:rPr lang="en"/>
              <a:t>Angelika’s example of pastors in Arkansas and Ohio.</a:t>
            </a:r>
          </a:p>
        </p:txBody>
      </p:sp>
    </p:spTree>
    <p:extLst>
      <p:ext uri="{BB962C8B-B14F-4D97-AF65-F5344CB8AC3E}">
        <p14:creationId xmlns:p14="http://schemas.microsoft.com/office/powerpoint/2010/main" val="41672072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Shape 207"/>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8" name="Shape 20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
              <a:t>What next? How to get involved with WFWP in my community?</a:t>
            </a:r>
          </a:p>
        </p:txBody>
      </p:sp>
    </p:spTree>
    <p:extLst>
      <p:ext uri="{BB962C8B-B14F-4D97-AF65-F5344CB8AC3E}">
        <p14:creationId xmlns:p14="http://schemas.microsoft.com/office/powerpoint/2010/main" val="25079299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Shape 215"/>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6" name="Shape 21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3965140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Shape 224"/>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5" name="Shape 22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1728946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Shape 232"/>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3" name="Shape 23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100511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Shape 80"/>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1" name="Shape 8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lnSpc>
                <a:spcPct val="115000"/>
              </a:lnSpc>
              <a:spcBef>
                <a:spcPts val="0"/>
              </a:spcBef>
              <a:spcAft>
                <a:spcPts val="1600"/>
              </a:spcAft>
              <a:buClr>
                <a:schemeClr val="dk1"/>
              </a:buClr>
              <a:buSzPct val="91666"/>
              <a:buFont typeface="Arial"/>
              <a:buNone/>
            </a:pPr>
            <a:r>
              <a:rPr lang="en" sz="1200"/>
              <a:t>However, what was the reality? Does this look familiar?</a:t>
            </a:r>
          </a:p>
          <a:p>
            <a:pPr lvl="0" rtl="0">
              <a:lnSpc>
                <a:spcPct val="115000"/>
              </a:lnSpc>
              <a:spcBef>
                <a:spcPts val="0"/>
              </a:spcBef>
              <a:spcAft>
                <a:spcPts val="1600"/>
              </a:spcAft>
              <a:buClr>
                <a:schemeClr val="dk1"/>
              </a:buClr>
              <a:buSzPct val="91666"/>
              <a:buFont typeface="Arial"/>
              <a:buNone/>
            </a:pPr>
            <a:r>
              <a:rPr lang="en" sz="1200"/>
              <a:t>Having been a pastor for 4 years myself, I completely resonate with what many of you might be going through with your congregations. Even though the reality doesn’t look quite as drastic, this image reflects what I felt like internally...I saw members who are tired, burnt out and uninspired…The same was true in 2010 when I took on the leadership of WFWP. Some sisters told me right up front: I quit, I have done this long enough!</a:t>
            </a:r>
          </a:p>
          <a:p>
            <a:pPr lvl="0" rtl="0">
              <a:lnSpc>
                <a:spcPct val="115000"/>
              </a:lnSpc>
              <a:spcBef>
                <a:spcPts val="0"/>
              </a:spcBef>
              <a:spcAft>
                <a:spcPts val="1600"/>
              </a:spcAft>
              <a:buClr>
                <a:schemeClr val="dk1"/>
              </a:buClr>
              <a:buSzPct val="91666"/>
              <a:buFont typeface="Arial"/>
              <a:buNone/>
            </a:pPr>
            <a:r>
              <a:rPr lang="en" sz="1200"/>
              <a:t>How could I turn things around? I needed a different approach… there was no way of pushing or even inspiring anyone. </a:t>
            </a:r>
            <a:r>
              <a:rPr lang="en" sz="1200">
                <a:solidFill>
                  <a:schemeClr val="dk1"/>
                </a:solidFill>
              </a:rPr>
              <a:t>I realized, that in order for them or anyone to move forward to another level or even get inspired about a new vision, they first needed to be appreciated, for what they had already done.</a:t>
            </a:r>
          </a:p>
          <a:p>
            <a:pPr lvl="0" rtl="0">
              <a:lnSpc>
                <a:spcPct val="115000"/>
              </a:lnSpc>
              <a:spcBef>
                <a:spcPts val="0"/>
              </a:spcBef>
              <a:spcAft>
                <a:spcPts val="1600"/>
              </a:spcAft>
              <a:buClr>
                <a:schemeClr val="dk1"/>
              </a:buClr>
              <a:buSzPct val="91666"/>
              <a:buFont typeface="Arial"/>
              <a:buNone/>
            </a:pPr>
            <a:endParaRPr sz="1200">
              <a:solidFill>
                <a:schemeClr val="dk1"/>
              </a:solidFill>
            </a:endParaRPr>
          </a:p>
          <a:p>
            <a:pPr lvl="0" rtl="0">
              <a:lnSpc>
                <a:spcPct val="115000"/>
              </a:lnSpc>
              <a:spcBef>
                <a:spcPts val="0"/>
              </a:spcBef>
              <a:spcAft>
                <a:spcPts val="1600"/>
              </a:spcAft>
              <a:buClr>
                <a:schemeClr val="dk1"/>
              </a:buClr>
              <a:buSzPct val="91666"/>
              <a:buFont typeface="Arial"/>
              <a:buNone/>
            </a:pPr>
            <a:r>
              <a:rPr lang="en" sz="1200">
                <a:solidFill>
                  <a:schemeClr val="dk1"/>
                </a:solidFill>
              </a:rPr>
              <a:t> </a:t>
            </a:r>
          </a:p>
          <a:p>
            <a:pPr lvl="0" rtl="0">
              <a:lnSpc>
                <a:spcPct val="115000"/>
              </a:lnSpc>
              <a:spcBef>
                <a:spcPts val="0"/>
              </a:spcBef>
              <a:spcAft>
                <a:spcPts val="1600"/>
              </a:spcAft>
              <a:buClr>
                <a:schemeClr val="dk1"/>
              </a:buClr>
              <a:buSzPct val="91666"/>
              <a:buFont typeface="Arial"/>
              <a:buNone/>
            </a:pPr>
            <a:endParaRPr sz="1200"/>
          </a:p>
        </p:txBody>
      </p:sp>
    </p:spTree>
    <p:extLst>
      <p:ext uri="{BB962C8B-B14F-4D97-AF65-F5344CB8AC3E}">
        <p14:creationId xmlns:p14="http://schemas.microsoft.com/office/powerpoint/2010/main" val="10331764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6" name="Shape 8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15000"/>
              </a:lnSpc>
              <a:spcBef>
                <a:spcPts val="0"/>
              </a:spcBef>
              <a:spcAft>
                <a:spcPts val="1600"/>
              </a:spcAft>
              <a:buClr>
                <a:schemeClr val="dk1"/>
              </a:buClr>
              <a:buSzPct val="91666"/>
              <a:buFont typeface="Arial"/>
              <a:buNone/>
            </a:pPr>
            <a:r>
              <a:rPr lang="en" sz="1200"/>
              <a:t>So I decided to surprise our sisters and leaders who had been working tirelessly for a decade and moreI. At our first retreat in Las Vegas, I first of all thanked each and every sister personally for their long years of work, and gave each a beautiful scarf. Needless to say all were overjoyed, and our retreat took on a whole different dimension… I also went around the different chapters and did the same… Here is Pam Stein in Washington DC</a:t>
            </a:r>
          </a:p>
          <a:p>
            <a:pPr lvl="0" rtl="0">
              <a:lnSpc>
                <a:spcPct val="115000"/>
              </a:lnSpc>
              <a:spcBef>
                <a:spcPts val="0"/>
              </a:spcBef>
              <a:spcAft>
                <a:spcPts val="1600"/>
              </a:spcAft>
              <a:buClr>
                <a:schemeClr val="dk1"/>
              </a:buClr>
              <a:buSzPct val="100000"/>
              <a:buFont typeface="Arial"/>
              <a:buNone/>
            </a:pPr>
            <a:endParaRPr/>
          </a:p>
        </p:txBody>
      </p:sp>
    </p:spTree>
    <p:extLst>
      <p:ext uri="{BB962C8B-B14F-4D97-AF65-F5344CB8AC3E}">
        <p14:creationId xmlns:p14="http://schemas.microsoft.com/office/powerpoint/2010/main" val="39204162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Shape 90"/>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1" name="Shape 9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15000"/>
              </a:lnSpc>
              <a:spcBef>
                <a:spcPts val="0"/>
              </a:spcBef>
              <a:spcAft>
                <a:spcPts val="1600"/>
              </a:spcAft>
              <a:buClr>
                <a:schemeClr val="dk1"/>
              </a:buClr>
              <a:buSzPct val="91666"/>
              <a:buFont typeface="Arial"/>
              <a:buNone/>
            </a:pPr>
            <a:r>
              <a:rPr lang="en" sz="1200"/>
              <a:t>We continue to honor and appreciate our sisters also in public. Here is Fanny Smith - far left - our SOA coordinator giving certificates to those who had invested in and sacrificed for the Schools of Africa. See the smiles</a:t>
            </a:r>
          </a:p>
          <a:p>
            <a:pPr lvl="0" rtl="0">
              <a:spcBef>
                <a:spcPts val="0"/>
              </a:spcBef>
              <a:buNone/>
            </a:pPr>
            <a:endParaRPr/>
          </a:p>
        </p:txBody>
      </p:sp>
    </p:spTree>
    <p:extLst>
      <p:ext uri="{BB962C8B-B14F-4D97-AF65-F5344CB8AC3E}">
        <p14:creationId xmlns:p14="http://schemas.microsoft.com/office/powerpoint/2010/main" val="4803545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15000"/>
              </a:lnSpc>
              <a:spcBef>
                <a:spcPts val="0"/>
              </a:spcBef>
              <a:spcAft>
                <a:spcPts val="1600"/>
              </a:spcAft>
              <a:buNone/>
            </a:pPr>
            <a:r>
              <a:rPr lang="en" sz="1200"/>
              <a:t>Next we asked the ladies what their passions and gifts were and showed them how their gifts would contribute to and to realize the vision of WFWP. That re-ignited their vision,  their commitment and moved them to action, as they felt a sense of ownership -which continued to this day.</a:t>
            </a:r>
          </a:p>
          <a:p>
            <a:pPr lvl="0" rtl="0">
              <a:lnSpc>
                <a:spcPct val="115000"/>
              </a:lnSpc>
              <a:spcBef>
                <a:spcPts val="0"/>
              </a:spcBef>
              <a:spcAft>
                <a:spcPts val="1600"/>
              </a:spcAft>
              <a:buNone/>
            </a:pPr>
            <a:r>
              <a:rPr lang="en" sz="1200"/>
              <a:t>We also said, in this new era of CIG it is ok to have fun, sing and dance and enjoy life.</a:t>
            </a:r>
          </a:p>
          <a:p>
            <a:pPr lvl="0" rtl="0">
              <a:lnSpc>
                <a:spcPct val="115000"/>
              </a:lnSpc>
              <a:spcBef>
                <a:spcPts val="0"/>
              </a:spcBef>
              <a:spcAft>
                <a:spcPts val="1600"/>
              </a:spcAft>
              <a:buNone/>
            </a:pPr>
            <a:r>
              <a:rPr lang="en" sz="1200"/>
              <a:t>To many women we also had to say, it is ok to take time and to take care of yourself, your health and your family. Many of our ladies, sisters and wives almost need to relearn how to live life…</a:t>
            </a:r>
          </a:p>
          <a:p>
            <a:pPr lvl="0" rtl="0">
              <a:lnSpc>
                <a:spcPct val="115000"/>
              </a:lnSpc>
              <a:spcBef>
                <a:spcPts val="0"/>
              </a:spcBef>
              <a:spcAft>
                <a:spcPts val="1600"/>
              </a:spcAft>
              <a:buNone/>
            </a:pPr>
            <a:r>
              <a:rPr lang="en" sz="1200"/>
              <a:t>The love and joy that WFWP has been able to develop the years has also become contagious and is being felt in our national assemblies, retreats and local events, which prompts many of our contacts and guests to ask deeper questions about who we are and what makes us tick.</a:t>
            </a:r>
          </a:p>
          <a:p>
            <a:pPr lvl="0" rtl="0">
              <a:lnSpc>
                <a:spcPct val="115000"/>
              </a:lnSpc>
              <a:spcBef>
                <a:spcPts val="0"/>
              </a:spcBef>
              <a:spcAft>
                <a:spcPts val="1600"/>
              </a:spcAft>
              <a:buNone/>
            </a:pPr>
            <a:r>
              <a:rPr lang="en" sz="1200"/>
              <a:t>..more in the breakouts. This the 25th anniversary in New York.</a:t>
            </a:r>
          </a:p>
        </p:txBody>
      </p:sp>
    </p:spTree>
    <p:extLst>
      <p:ext uri="{BB962C8B-B14F-4D97-AF65-F5344CB8AC3E}">
        <p14:creationId xmlns:p14="http://schemas.microsoft.com/office/powerpoint/2010/main" val="39379920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Shape 10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1" name="Shape 10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15000"/>
              </a:lnSpc>
              <a:spcBef>
                <a:spcPts val="0"/>
              </a:spcBef>
              <a:spcAft>
                <a:spcPts val="1600"/>
              </a:spcAft>
              <a:buNone/>
            </a:pPr>
            <a:r>
              <a:rPr lang="en" sz="1200">
                <a:solidFill>
                  <a:schemeClr val="dk1"/>
                </a:solidFill>
              </a:rPr>
              <a:t>omen joined, culminating in the appointment of Katarina Connery by True Mother in 2014 as the Vice-President. From then on we truly have been working as an intergenerational team - we also have two young ladies on our national board. (Teresa)Since 2010 we always had one young second gen woman working with us and some also in the chapters, But we all got a second wind of energy when Lena Yasutake came back from a conference in Korea and represented WFWP. She was so inspired and had new ideas of how to present WFWP also to a younger generation and highlight the wonderful strengths we have, which we didn’t see any more. We all got a second wind and shortly thereafter more young w</a:t>
            </a:r>
          </a:p>
        </p:txBody>
      </p:sp>
    </p:spTree>
    <p:extLst>
      <p:ext uri="{BB962C8B-B14F-4D97-AF65-F5344CB8AC3E}">
        <p14:creationId xmlns:p14="http://schemas.microsoft.com/office/powerpoint/2010/main" val="27752159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Shape 105"/>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6" name="Shape 10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15000"/>
              </a:lnSpc>
              <a:spcBef>
                <a:spcPts val="0"/>
              </a:spcBef>
              <a:spcAft>
                <a:spcPts val="1600"/>
              </a:spcAft>
              <a:buNone/>
            </a:pPr>
            <a:r>
              <a:rPr lang="en" sz="1200"/>
              <a:t>And then, in 2012, at the</a:t>
            </a:r>
            <a:r>
              <a:rPr lang="en" sz="1200">
                <a:solidFill>
                  <a:schemeClr val="dk1"/>
                </a:solidFill>
              </a:rPr>
              <a:t> 20th WFWP Anniversary right here in Las Vegas True Mother said that men and women need to serve alongside each other, we opened up our membership (only $12 a month) to men!</a:t>
            </a:r>
          </a:p>
          <a:p>
            <a:pPr lvl="0" rtl="0">
              <a:lnSpc>
                <a:spcPct val="115000"/>
              </a:lnSpc>
              <a:spcBef>
                <a:spcPts val="0"/>
              </a:spcBef>
              <a:spcAft>
                <a:spcPts val="1600"/>
              </a:spcAft>
              <a:buNone/>
            </a:pPr>
            <a:r>
              <a:rPr lang="en" sz="1200">
                <a:solidFill>
                  <a:schemeClr val="dk1"/>
                </a:solidFill>
              </a:rPr>
              <a:t>We had always invited men to participate in our events, and many supported us like (my own husband ) who is a member as is our oldest son and our daughter  [$12/month only]). Peace cannot become a reality without harmonious collaboration between men and women.</a:t>
            </a:r>
          </a:p>
          <a:p>
            <a:pPr lvl="0" rtl="0">
              <a:lnSpc>
                <a:spcPct val="115000"/>
              </a:lnSpc>
              <a:spcBef>
                <a:spcPts val="0"/>
              </a:spcBef>
              <a:spcAft>
                <a:spcPts val="1600"/>
              </a:spcAft>
              <a:buNone/>
            </a:pPr>
            <a:r>
              <a:rPr lang="en" sz="1200">
                <a:solidFill>
                  <a:schemeClr val="dk1"/>
                </a:solidFill>
              </a:rPr>
              <a:t>Men have also participated in our Bridge of Peace Programs, restoring historic pain as well as conflicts in our current societ Here is a police officer in AZ crossing the Bridge of Peace with our brother, Mark Anderson to heal the rift between the Police and community.  </a:t>
            </a:r>
          </a:p>
          <a:p>
            <a:pPr lvl="0" rtl="0">
              <a:lnSpc>
                <a:spcPct val="115000"/>
              </a:lnSpc>
              <a:spcBef>
                <a:spcPts val="0"/>
              </a:spcBef>
              <a:spcAft>
                <a:spcPts val="1600"/>
              </a:spcAft>
              <a:buNone/>
            </a:pPr>
            <a:endParaRPr sz="1200" b="1">
              <a:solidFill>
                <a:schemeClr val="dk1"/>
              </a:solidFill>
            </a:endParaRPr>
          </a:p>
        </p:txBody>
      </p:sp>
    </p:spTree>
    <p:extLst>
      <p:ext uri="{BB962C8B-B14F-4D97-AF65-F5344CB8AC3E}">
        <p14:creationId xmlns:p14="http://schemas.microsoft.com/office/powerpoint/2010/main" val="33231296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2" name="Shape 11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15000"/>
              </a:lnSpc>
              <a:spcBef>
                <a:spcPts val="0"/>
              </a:spcBef>
              <a:spcAft>
                <a:spcPts val="1600"/>
              </a:spcAft>
              <a:buNone/>
            </a:pPr>
            <a:r>
              <a:rPr lang="en" sz="1200"/>
              <a:t>This is an event in Las Vegas which was co-sponsored by UPF two years ago.</a:t>
            </a:r>
          </a:p>
          <a:p>
            <a:pPr lvl="0" rtl="0">
              <a:lnSpc>
                <a:spcPct val="115000"/>
              </a:lnSpc>
              <a:spcBef>
                <a:spcPts val="0"/>
              </a:spcBef>
              <a:spcAft>
                <a:spcPts val="1600"/>
              </a:spcAft>
              <a:buNone/>
            </a:pPr>
            <a:r>
              <a:rPr lang="en" sz="1200"/>
              <a:t>A former Congressman, representing Whites is reconciling with a Black woman from the Civil Rights movement.</a:t>
            </a:r>
          </a:p>
          <a:p>
            <a:pPr lvl="0" rtl="0">
              <a:lnSpc>
                <a:spcPct val="115000"/>
              </a:lnSpc>
              <a:spcBef>
                <a:spcPts val="0"/>
              </a:spcBef>
              <a:spcAft>
                <a:spcPts val="1600"/>
              </a:spcAft>
              <a:buClr>
                <a:schemeClr val="dk1"/>
              </a:buClr>
              <a:buSzPct val="91666"/>
              <a:buFont typeface="Arial"/>
              <a:buNone/>
            </a:pPr>
            <a:r>
              <a:rPr lang="en" sz="1200">
                <a:solidFill>
                  <a:schemeClr val="dk1"/>
                </a:solidFill>
              </a:rPr>
              <a:t>Although we live in the era of women, women alone can alos not bring peace. We need both Mothers and Fathers to heal our families and to heal the human family. Do you agree?</a:t>
            </a:r>
          </a:p>
          <a:p>
            <a:pPr lvl="0" rtl="0">
              <a:lnSpc>
                <a:spcPct val="115000"/>
              </a:lnSpc>
              <a:spcBef>
                <a:spcPts val="0"/>
              </a:spcBef>
              <a:spcAft>
                <a:spcPts val="1600"/>
              </a:spcAft>
              <a:buNone/>
            </a:pPr>
            <a:endParaRPr sz="1200"/>
          </a:p>
          <a:p>
            <a:pPr lvl="0" rtl="0">
              <a:lnSpc>
                <a:spcPct val="115000"/>
              </a:lnSpc>
              <a:spcBef>
                <a:spcPts val="0"/>
              </a:spcBef>
              <a:spcAft>
                <a:spcPts val="1600"/>
              </a:spcAft>
              <a:buNone/>
            </a:pPr>
            <a:endParaRPr sz="1200"/>
          </a:p>
        </p:txBody>
      </p:sp>
    </p:spTree>
    <p:extLst>
      <p:ext uri="{BB962C8B-B14F-4D97-AF65-F5344CB8AC3E}">
        <p14:creationId xmlns:p14="http://schemas.microsoft.com/office/powerpoint/2010/main" val="31849697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Shape 8"/>
        <p:cNvGrpSpPr/>
        <p:nvPr/>
      </p:nvGrpSpPr>
      <p:grpSpPr>
        <a:xfrm>
          <a:off x="0" y="0"/>
          <a:ext cx="0" cy="0"/>
          <a:chOff x="0" y="0"/>
          <a:chExt cx="0" cy="0"/>
        </a:xfrm>
      </p:grpSpPr>
      <p:sp>
        <p:nvSpPr>
          <p:cNvPr id="9" name="Shape 9"/>
          <p:cNvSpPr/>
          <p:nvPr/>
        </p:nvSpPr>
        <p:spPr>
          <a:xfrm>
            <a:off x="0" y="3278500"/>
            <a:ext cx="9144000" cy="1865100"/>
          </a:xfrm>
          <a:prstGeom prst="rect">
            <a:avLst/>
          </a:prstGeom>
          <a:solidFill>
            <a:srgbClr val="FF0040">
              <a:alpha val="49230"/>
            </a:srgbClr>
          </a:solidFill>
          <a:ln>
            <a:noFill/>
          </a:ln>
        </p:spPr>
        <p:txBody>
          <a:bodyPr lIns="91425" tIns="91425" rIns="91425" bIns="91425" anchor="ctr" anchorCtr="0">
            <a:noAutofit/>
          </a:bodyPr>
          <a:lstStyle/>
          <a:p>
            <a:pPr lvl="0">
              <a:spcBef>
                <a:spcPts val="0"/>
              </a:spcBef>
              <a:buNone/>
            </a:pPr>
            <a:endParaRPr/>
          </a:p>
        </p:txBody>
      </p:sp>
      <p:sp>
        <p:nvSpPr>
          <p:cNvPr id="10" name="Shape 10"/>
          <p:cNvSpPr/>
          <p:nvPr/>
        </p:nvSpPr>
        <p:spPr>
          <a:xfrm>
            <a:off x="1878500" y="3686575"/>
            <a:ext cx="54300" cy="1191900"/>
          </a:xfrm>
          <a:prstGeom prst="rect">
            <a:avLst/>
          </a:prstGeom>
          <a:solidFill>
            <a:srgbClr val="FFFFFF"/>
          </a:solidFill>
          <a:ln>
            <a:noFill/>
          </a:ln>
        </p:spPr>
        <p:txBody>
          <a:bodyPr lIns="91425" tIns="91425" rIns="91425" bIns="91425" anchor="ctr" anchorCtr="0">
            <a:noAutofit/>
          </a:bodyPr>
          <a:lstStyle/>
          <a:p>
            <a:pPr lvl="0" rtl="0">
              <a:spcBef>
                <a:spcPts val="0"/>
              </a:spcBef>
              <a:buNone/>
            </a:pPr>
            <a:endParaRPr>
              <a:solidFill>
                <a:srgbClr val="FFFFFF"/>
              </a:solidFill>
            </a:endParaRPr>
          </a:p>
        </p:txBody>
      </p:sp>
      <p:sp>
        <p:nvSpPr>
          <p:cNvPr id="11" name="Shape 11"/>
          <p:cNvSpPr txBox="1">
            <a:spLocks noGrp="1"/>
          </p:cNvSpPr>
          <p:nvPr>
            <p:ph type="ctrTitle"/>
          </p:nvPr>
        </p:nvSpPr>
        <p:spPr>
          <a:xfrm>
            <a:off x="685800" y="1915625"/>
            <a:ext cx="5412300" cy="1159799"/>
          </a:xfrm>
          <a:prstGeom prst="rect">
            <a:avLst/>
          </a:prstGeom>
        </p:spPr>
        <p:txBody>
          <a:bodyPr lIns="91425" tIns="91425" rIns="91425" bIns="91425" anchor="ctr" anchorCtr="0"/>
          <a:lstStyle>
            <a:lvl1pPr lvl="0">
              <a:spcBef>
                <a:spcPts val="0"/>
              </a:spcBef>
              <a:buClr>
                <a:srgbClr val="FFFFFF"/>
              </a:buClr>
              <a:buSzPct val="100000"/>
              <a:defRPr sz="4800">
                <a:solidFill>
                  <a:srgbClr val="FFFFFF"/>
                </a:solidFill>
              </a:defRPr>
            </a:lvl1pPr>
            <a:lvl2pPr lvl="1">
              <a:spcBef>
                <a:spcPts val="0"/>
              </a:spcBef>
              <a:buClr>
                <a:srgbClr val="FFFFFF"/>
              </a:buClr>
              <a:buSzPct val="100000"/>
              <a:defRPr sz="4800">
                <a:solidFill>
                  <a:srgbClr val="FFFFFF"/>
                </a:solidFill>
              </a:defRPr>
            </a:lvl2pPr>
            <a:lvl3pPr lvl="2">
              <a:spcBef>
                <a:spcPts val="0"/>
              </a:spcBef>
              <a:buClr>
                <a:srgbClr val="FFFFFF"/>
              </a:buClr>
              <a:buSzPct val="100000"/>
              <a:defRPr sz="4800">
                <a:solidFill>
                  <a:srgbClr val="FFFFFF"/>
                </a:solidFill>
              </a:defRPr>
            </a:lvl3pPr>
            <a:lvl4pPr lvl="3">
              <a:spcBef>
                <a:spcPts val="0"/>
              </a:spcBef>
              <a:buClr>
                <a:srgbClr val="FFFFFF"/>
              </a:buClr>
              <a:buSzPct val="100000"/>
              <a:defRPr sz="4800">
                <a:solidFill>
                  <a:srgbClr val="FFFFFF"/>
                </a:solidFill>
              </a:defRPr>
            </a:lvl4pPr>
            <a:lvl5pPr lvl="4">
              <a:spcBef>
                <a:spcPts val="0"/>
              </a:spcBef>
              <a:buClr>
                <a:srgbClr val="FFFFFF"/>
              </a:buClr>
              <a:buSzPct val="100000"/>
              <a:defRPr sz="4800">
                <a:solidFill>
                  <a:srgbClr val="FFFFFF"/>
                </a:solidFill>
              </a:defRPr>
            </a:lvl5pPr>
            <a:lvl6pPr lvl="5">
              <a:spcBef>
                <a:spcPts val="0"/>
              </a:spcBef>
              <a:buClr>
                <a:srgbClr val="FFFFFF"/>
              </a:buClr>
              <a:buSzPct val="100000"/>
              <a:defRPr sz="4800">
                <a:solidFill>
                  <a:srgbClr val="FFFFFF"/>
                </a:solidFill>
              </a:defRPr>
            </a:lvl6pPr>
            <a:lvl7pPr lvl="6">
              <a:spcBef>
                <a:spcPts val="0"/>
              </a:spcBef>
              <a:buClr>
                <a:srgbClr val="FFFFFF"/>
              </a:buClr>
              <a:buSzPct val="100000"/>
              <a:defRPr sz="4800">
                <a:solidFill>
                  <a:srgbClr val="FFFFFF"/>
                </a:solidFill>
              </a:defRPr>
            </a:lvl7pPr>
            <a:lvl8pPr lvl="7">
              <a:spcBef>
                <a:spcPts val="0"/>
              </a:spcBef>
              <a:buClr>
                <a:srgbClr val="FFFFFF"/>
              </a:buClr>
              <a:buSzPct val="100000"/>
              <a:defRPr sz="4800">
                <a:solidFill>
                  <a:srgbClr val="FFFFFF"/>
                </a:solidFill>
              </a:defRPr>
            </a:lvl8pPr>
            <a:lvl9pPr lvl="8">
              <a:spcBef>
                <a:spcPts val="0"/>
              </a:spcBef>
              <a:buClr>
                <a:srgbClr val="FFFFFF"/>
              </a:buClr>
              <a:buSzPct val="100000"/>
              <a:defRPr sz="4800">
                <a:solidFill>
                  <a:srgbClr val="FFFFFF"/>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Title only half 1">
    <p:spTree>
      <p:nvGrpSpPr>
        <p:cNvPr id="1" name="Shape 51"/>
        <p:cNvGrpSpPr/>
        <p:nvPr/>
      </p:nvGrpSpPr>
      <p:grpSpPr>
        <a:xfrm>
          <a:off x="0" y="0"/>
          <a:ext cx="0" cy="0"/>
          <a:chOff x="0" y="0"/>
          <a:chExt cx="0" cy="0"/>
        </a:xfrm>
      </p:grpSpPr>
      <p:sp>
        <p:nvSpPr>
          <p:cNvPr id="52" name="Shape 52"/>
          <p:cNvSpPr/>
          <p:nvPr/>
        </p:nvSpPr>
        <p:spPr>
          <a:xfrm>
            <a:off x="0" y="0"/>
            <a:ext cx="4527600" cy="5143500"/>
          </a:xfrm>
          <a:prstGeom prst="rect">
            <a:avLst/>
          </a:prstGeom>
          <a:solidFill>
            <a:srgbClr val="FF0040">
              <a:alpha val="49230"/>
            </a:srgbClr>
          </a:solidFill>
          <a:ln>
            <a:noFill/>
          </a:ln>
        </p:spPr>
        <p:txBody>
          <a:bodyPr lIns="91425" tIns="91425" rIns="91425" bIns="91425" anchor="ctr" anchorCtr="0">
            <a:noAutofit/>
          </a:bodyPr>
          <a:lstStyle/>
          <a:p>
            <a:pPr lvl="0">
              <a:spcBef>
                <a:spcPts val="0"/>
              </a:spcBef>
              <a:buNone/>
            </a:pPr>
            <a:endParaRPr/>
          </a:p>
        </p:txBody>
      </p:sp>
      <p:sp>
        <p:nvSpPr>
          <p:cNvPr id="53" name="Shape 53"/>
          <p:cNvSpPr txBox="1">
            <a:spLocks noGrp="1"/>
          </p:cNvSpPr>
          <p:nvPr>
            <p:ph type="title"/>
          </p:nvPr>
        </p:nvSpPr>
        <p:spPr>
          <a:xfrm>
            <a:off x="844425" y="422500"/>
            <a:ext cx="3226800" cy="857400"/>
          </a:xfrm>
          <a:prstGeom prst="rect">
            <a:avLst/>
          </a:prstGeom>
        </p:spPr>
        <p:txBody>
          <a:bodyPr lIns="91425" tIns="91425" rIns="91425" bIns="91425" anchor="t" anchorCtr="0"/>
          <a:lstStyle>
            <a:lvl1pPr lvl="0" rtl="0">
              <a:spcBef>
                <a:spcPts val="0"/>
              </a:spcBef>
              <a:buClr>
                <a:srgbClr val="FFFFFF"/>
              </a:buClr>
              <a:defRPr>
                <a:solidFill>
                  <a:srgbClr val="FFFFFF"/>
                </a:solidFill>
              </a:defRPr>
            </a:lvl1pPr>
            <a:lvl2pPr lvl="1" rtl="0">
              <a:spcBef>
                <a:spcPts val="0"/>
              </a:spcBef>
              <a:buClr>
                <a:srgbClr val="FFFFFF"/>
              </a:buClr>
              <a:defRPr>
                <a:solidFill>
                  <a:srgbClr val="FFFFFF"/>
                </a:solidFill>
              </a:defRPr>
            </a:lvl2pPr>
            <a:lvl3pPr lvl="2" rtl="0">
              <a:spcBef>
                <a:spcPts val="0"/>
              </a:spcBef>
              <a:buClr>
                <a:srgbClr val="FFFFFF"/>
              </a:buClr>
              <a:defRPr>
                <a:solidFill>
                  <a:srgbClr val="FFFFFF"/>
                </a:solidFill>
              </a:defRPr>
            </a:lvl3pPr>
            <a:lvl4pPr lvl="3" rtl="0">
              <a:spcBef>
                <a:spcPts val="0"/>
              </a:spcBef>
              <a:buClr>
                <a:srgbClr val="FFFFFF"/>
              </a:buClr>
              <a:defRPr>
                <a:solidFill>
                  <a:srgbClr val="FFFFFF"/>
                </a:solidFill>
              </a:defRPr>
            </a:lvl4pPr>
            <a:lvl5pPr lvl="4" rtl="0">
              <a:spcBef>
                <a:spcPts val="0"/>
              </a:spcBef>
              <a:buClr>
                <a:srgbClr val="FFFFFF"/>
              </a:buClr>
              <a:defRPr>
                <a:solidFill>
                  <a:srgbClr val="FFFFFF"/>
                </a:solidFill>
              </a:defRPr>
            </a:lvl5pPr>
            <a:lvl6pPr lvl="5" rtl="0">
              <a:spcBef>
                <a:spcPts val="0"/>
              </a:spcBef>
              <a:buClr>
                <a:srgbClr val="FFFFFF"/>
              </a:buClr>
              <a:defRPr>
                <a:solidFill>
                  <a:srgbClr val="FFFFFF"/>
                </a:solidFill>
              </a:defRPr>
            </a:lvl6pPr>
            <a:lvl7pPr lvl="6" rtl="0">
              <a:spcBef>
                <a:spcPts val="0"/>
              </a:spcBef>
              <a:buClr>
                <a:srgbClr val="FFFFFF"/>
              </a:buClr>
              <a:defRPr>
                <a:solidFill>
                  <a:srgbClr val="FFFFFF"/>
                </a:solidFill>
              </a:defRPr>
            </a:lvl7pPr>
            <a:lvl8pPr lvl="7" rtl="0">
              <a:spcBef>
                <a:spcPts val="0"/>
              </a:spcBef>
              <a:buClr>
                <a:srgbClr val="FFFFFF"/>
              </a:buClr>
              <a:defRPr>
                <a:solidFill>
                  <a:srgbClr val="FFFFFF"/>
                </a:solidFill>
              </a:defRPr>
            </a:lvl8pPr>
            <a:lvl9pPr lvl="8" rtl="0">
              <a:spcBef>
                <a:spcPts val="0"/>
              </a:spcBef>
              <a:buClr>
                <a:srgbClr val="FFFFFF"/>
              </a:buClr>
              <a:defRPr>
                <a:solidFill>
                  <a:srgbClr val="FFFFFF"/>
                </a:solidFill>
              </a:defRPr>
            </a:lvl9pPr>
          </a:lstStyle>
          <a:p>
            <a:endParaRPr/>
          </a:p>
        </p:txBody>
      </p:sp>
      <p:sp>
        <p:nvSpPr>
          <p:cNvPr id="54" name="Shape 54"/>
          <p:cNvSpPr/>
          <p:nvPr/>
        </p:nvSpPr>
        <p:spPr>
          <a:xfrm>
            <a:off x="579000" y="579000"/>
            <a:ext cx="54300" cy="675600"/>
          </a:xfrm>
          <a:prstGeom prst="rect">
            <a:avLst/>
          </a:prstGeom>
          <a:solidFill>
            <a:srgbClr val="FFFFFF"/>
          </a:solidFill>
          <a:ln>
            <a:noFill/>
          </a:ln>
        </p:spPr>
        <p:txBody>
          <a:bodyPr lIns="91425" tIns="91425" rIns="91425" bIns="91425" anchor="ctr" anchorCtr="0">
            <a:noAutofit/>
          </a:bodyPr>
          <a:lstStyle/>
          <a:p>
            <a:pPr lvl="0" rtl="0">
              <a:spcBef>
                <a:spcPts val="0"/>
              </a:spcBef>
              <a:buNone/>
            </a:pPr>
            <a:endParaRPr>
              <a:solidFill>
                <a:srgbClr val="FFFFFF"/>
              </a:solidFill>
            </a:endParaRPr>
          </a:p>
        </p:txBody>
      </p:sp>
      <p:sp>
        <p:nvSpPr>
          <p:cNvPr id="55" name="Shape 55"/>
          <p:cNvSpPr/>
          <p:nvPr/>
        </p:nvSpPr>
        <p:spPr>
          <a:xfrm>
            <a:off x="9089700" y="0"/>
            <a:ext cx="54300" cy="5143500"/>
          </a:xfrm>
          <a:prstGeom prst="rect">
            <a:avLst/>
          </a:prstGeom>
          <a:solidFill>
            <a:srgbClr val="FF004E"/>
          </a:solidFill>
          <a:ln>
            <a:noFill/>
          </a:ln>
        </p:spPr>
        <p:txBody>
          <a:bodyPr lIns="91425" tIns="91425" rIns="91425" bIns="91425" anchor="ctr" anchorCtr="0">
            <a:noAutofit/>
          </a:bodyPr>
          <a:lstStyle/>
          <a:p>
            <a:pPr lvl="0">
              <a:spcBef>
                <a:spcPts val="0"/>
              </a:spcBef>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Image background">
    <p:spTree>
      <p:nvGrpSpPr>
        <p:cNvPr id="1" name="Shape 56"/>
        <p:cNvGrpSpPr/>
        <p:nvPr/>
      </p:nvGrpSpPr>
      <p:grpSpPr>
        <a:xfrm>
          <a:off x="0" y="0"/>
          <a:ext cx="0" cy="0"/>
          <a:chOff x="0" y="0"/>
          <a:chExt cx="0" cy="0"/>
        </a:xfrm>
      </p:grpSpPr>
      <p:sp>
        <p:nvSpPr>
          <p:cNvPr id="57" name="Shape 57"/>
          <p:cNvSpPr/>
          <p:nvPr/>
        </p:nvSpPr>
        <p:spPr>
          <a:xfrm>
            <a:off x="0" y="0"/>
            <a:ext cx="2291999" cy="5143499"/>
          </a:xfrm>
          <a:prstGeom prst="rect">
            <a:avLst/>
          </a:prstGeom>
          <a:solidFill>
            <a:srgbClr val="FF0040">
              <a:alpha val="49230"/>
            </a:srgbClr>
          </a:solidFill>
          <a:ln>
            <a:noFill/>
          </a:ln>
        </p:spPr>
        <p:txBody>
          <a:bodyPr lIns="91425" tIns="91425" rIns="91425" bIns="91425" anchor="ctr" anchorCtr="0">
            <a:noAutofit/>
          </a:bodyPr>
          <a:lstStyle/>
          <a:p>
            <a:pPr lvl="0">
              <a:spcBef>
                <a:spcPts val="0"/>
              </a:spcBef>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aption">
    <p:spTree>
      <p:nvGrpSpPr>
        <p:cNvPr id="1" name="Shape 58"/>
        <p:cNvGrpSpPr/>
        <p:nvPr/>
      </p:nvGrpSpPr>
      <p:grpSpPr>
        <a:xfrm>
          <a:off x="0" y="0"/>
          <a:ext cx="0" cy="0"/>
          <a:chOff x="0" y="0"/>
          <a:chExt cx="0" cy="0"/>
        </a:xfrm>
      </p:grpSpPr>
      <p:sp>
        <p:nvSpPr>
          <p:cNvPr id="59" name="Shape 59"/>
          <p:cNvSpPr txBox="1">
            <a:spLocks noGrp="1"/>
          </p:cNvSpPr>
          <p:nvPr>
            <p:ph type="body" idx="1"/>
          </p:nvPr>
        </p:nvSpPr>
        <p:spPr>
          <a:xfrm>
            <a:off x="633300" y="4285675"/>
            <a:ext cx="8053499" cy="519599"/>
          </a:xfrm>
          <a:prstGeom prst="rect">
            <a:avLst/>
          </a:prstGeom>
        </p:spPr>
        <p:txBody>
          <a:bodyPr lIns="91425" tIns="91425" rIns="91425" bIns="91425" anchor="t" anchorCtr="0"/>
          <a:lstStyle>
            <a:lvl1pPr lvl="0">
              <a:spcBef>
                <a:spcPts val="360"/>
              </a:spcBef>
              <a:buSzPct val="100000"/>
              <a:buNone/>
              <a:defRPr sz="1400"/>
            </a:lvl1pPr>
          </a:lstStyle>
          <a:p>
            <a:endParaRPr/>
          </a:p>
        </p:txBody>
      </p:sp>
      <p:sp>
        <p:nvSpPr>
          <p:cNvPr id="60" name="Shape 60"/>
          <p:cNvSpPr/>
          <p:nvPr/>
        </p:nvSpPr>
        <p:spPr>
          <a:xfrm>
            <a:off x="579000" y="4467900"/>
            <a:ext cx="54300" cy="675599"/>
          </a:xfrm>
          <a:prstGeom prst="rect">
            <a:avLst/>
          </a:prstGeom>
          <a:solidFill>
            <a:srgbClr val="FF004E"/>
          </a:solidFill>
          <a:ln>
            <a:noFill/>
          </a:ln>
        </p:spPr>
        <p:txBody>
          <a:bodyPr lIns="91425" tIns="91425" rIns="91425" bIns="91425" anchor="ctr" anchorCtr="0">
            <a:noAutofit/>
          </a:bodyPr>
          <a:lstStyle/>
          <a:p>
            <a:pPr lvl="0">
              <a:spcBef>
                <a:spcPts val="0"/>
              </a:spcBef>
              <a:buNone/>
            </a:pPr>
            <a:endParaRPr/>
          </a:p>
        </p:txBody>
      </p:sp>
      <p:sp>
        <p:nvSpPr>
          <p:cNvPr id="61" name="Shape 61"/>
          <p:cNvSpPr/>
          <p:nvPr/>
        </p:nvSpPr>
        <p:spPr>
          <a:xfrm>
            <a:off x="9089700" y="0"/>
            <a:ext cx="54300" cy="5143499"/>
          </a:xfrm>
          <a:prstGeom prst="rect">
            <a:avLst/>
          </a:prstGeom>
          <a:solidFill>
            <a:srgbClr val="FF004E"/>
          </a:solidFill>
          <a:ln>
            <a:noFill/>
          </a:ln>
        </p:spPr>
        <p:txBody>
          <a:bodyPr lIns="91425" tIns="91425" rIns="91425" bIns="91425" anchor="ctr" anchorCtr="0">
            <a:noAutofit/>
          </a:bodyPr>
          <a:lstStyle/>
          <a:p>
            <a:pPr lvl="0">
              <a:spcBef>
                <a:spcPts val="0"/>
              </a:spcBef>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62"/>
        <p:cNvGrpSpPr/>
        <p:nvPr/>
      </p:nvGrpSpPr>
      <p:grpSpPr>
        <a:xfrm>
          <a:off x="0" y="0"/>
          <a:ext cx="0" cy="0"/>
          <a:chOff x="0" y="0"/>
          <a:chExt cx="0" cy="0"/>
        </a:xfrm>
      </p:grpSpPr>
      <p:sp>
        <p:nvSpPr>
          <p:cNvPr id="63" name="Shape 63"/>
          <p:cNvSpPr/>
          <p:nvPr/>
        </p:nvSpPr>
        <p:spPr>
          <a:xfrm>
            <a:off x="9089700" y="0"/>
            <a:ext cx="54300" cy="5143499"/>
          </a:xfrm>
          <a:prstGeom prst="rect">
            <a:avLst/>
          </a:prstGeom>
          <a:solidFill>
            <a:srgbClr val="FF004E"/>
          </a:solidFill>
          <a:ln>
            <a:noFill/>
          </a:ln>
        </p:spPr>
        <p:txBody>
          <a:bodyPr lIns="91425" tIns="91425" rIns="91425" bIns="91425" anchor="ctr" anchorCtr="0">
            <a:noAutofit/>
          </a:bodyPr>
          <a:lstStyle/>
          <a:p>
            <a:pPr lvl="0">
              <a:spcBef>
                <a:spcPts val="0"/>
              </a:spcBef>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Blank color">
    <p:spTree>
      <p:nvGrpSpPr>
        <p:cNvPr id="1" name="Shape 64"/>
        <p:cNvGrpSpPr/>
        <p:nvPr/>
      </p:nvGrpSpPr>
      <p:grpSpPr>
        <a:xfrm>
          <a:off x="0" y="0"/>
          <a:ext cx="0" cy="0"/>
          <a:chOff x="0" y="0"/>
          <a:chExt cx="0" cy="0"/>
        </a:xfrm>
      </p:grpSpPr>
      <p:sp>
        <p:nvSpPr>
          <p:cNvPr id="65" name="Shape 65"/>
          <p:cNvSpPr/>
          <p:nvPr/>
        </p:nvSpPr>
        <p:spPr>
          <a:xfrm>
            <a:off x="0" y="2550000"/>
            <a:ext cx="9144000" cy="2593500"/>
          </a:xfrm>
          <a:prstGeom prst="rect">
            <a:avLst/>
          </a:prstGeom>
          <a:solidFill>
            <a:srgbClr val="FF004E"/>
          </a:solidFill>
          <a:ln>
            <a:noFill/>
          </a:ln>
        </p:spPr>
        <p:txBody>
          <a:bodyPr lIns="91425" tIns="91425" rIns="91425" bIns="91425" anchor="ctr" anchorCtr="0">
            <a:noAutofit/>
          </a:bodyPr>
          <a:lstStyle/>
          <a:p>
            <a:pPr lvl="0">
              <a:spcBef>
                <a:spcPts val="0"/>
              </a:spcBef>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Subtitle">
    <p:spTree>
      <p:nvGrpSpPr>
        <p:cNvPr id="1" name="Shape 12"/>
        <p:cNvGrpSpPr/>
        <p:nvPr/>
      </p:nvGrpSpPr>
      <p:grpSpPr>
        <a:xfrm>
          <a:off x="0" y="0"/>
          <a:ext cx="0" cy="0"/>
          <a:chOff x="0" y="0"/>
          <a:chExt cx="0" cy="0"/>
        </a:xfrm>
      </p:grpSpPr>
      <p:sp>
        <p:nvSpPr>
          <p:cNvPr id="13" name="Shape 13"/>
          <p:cNvSpPr/>
          <p:nvPr/>
        </p:nvSpPr>
        <p:spPr>
          <a:xfrm>
            <a:off x="0" y="0"/>
            <a:ext cx="5187000" cy="5143500"/>
          </a:xfrm>
          <a:prstGeom prst="rect">
            <a:avLst/>
          </a:prstGeom>
          <a:solidFill>
            <a:srgbClr val="FF0040">
              <a:alpha val="49230"/>
            </a:srgbClr>
          </a:solidFill>
          <a:ln>
            <a:noFill/>
          </a:ln>
        </p:spPr>
        <p:txBody>
          <a:bodyPr lIns="91425" tIns="91425" rIns="91425" bIns="91425" anchor="ctr" anchorCtr="0">
            <a:noAutofit/>
          </a:bodyPr>
          <a:lstStyle/>
          <a:p>
            <a:pPr lvl="0">
              <a:spcBef>
                <a:spcPts val="0"/>
              </a:spcBef>
              <a:buNone/>
            </a:pPr>
            <a:endParaRPr/>
          </a:p>
        </p:txBody>
      </p:sp>
      <p:sp>
        <p:nvSpPr>
          <p:cNvPr id="14" name="Shape 14"/>
          <p:cNvSpPr/>
          <p:nvPr/>
        </p:nvSpPr>
        <p:spPr>
          <a:xfrm>
            <a:off x="591175" y="346150"/>
            <a:ext cx="54300" cy="1363200"/>
          </a:xfrm>
          <a:prstGeom prst="rect">
            <a:avLst/>
          </a:prstGeom>
          <a:solidFill>
            <a:srgbClr val="FFFFFF"/>
          </a:solidFill>
          <a:ln>
            <a:noFill/>
          </a:ln>
        </p:spPr>
        <p:txBody>
          <a:bodyPr lIns="91425" tIns="91425" rIns="91425" bIns="91425" anchor="ctr" anchorCtr="0">
            <a:noAutofit/>
          </a:bodyPr>
          <a:lstStyle/>
          <a:p>
            <a:pPr lvl="0" rtl="0">
              <a:spcBef>
                <a:spcPts val="0"/>
              </a:spcBef>
              <a:buNone/>
            </a:pPr>
            <a:endParaRPr>
              <a:solidFill>
                <a:srgbClr val="FFFFFF"/>
              </a:solidFill>
            </a:endParaRPr>
          </a:p>
        </p:txBody>
      </p:sp>
      <p:sp>
        <p:nvSpPr>
          <p:cNvPr id="15" name="Shape 15"/>
          <p:cNvSpPr txBox="1">
            <a:spLocks noGrp="1"/>
          </p:cNvSpPr>
          <p:nvPr>
            <p:ph type="ctrTitle"/>
          </p:nvPr>
        </p:nvSpPr>
        <p:spPr>
          <a:xfrm>
            <a:off x="753275" y="447850"/>
            <a:ext cx="4638300" cy="1159800"/>
          </a:xfrm>
          <a:prstGeom prst="rect">
            <a:avLst/>
          </a:prstGeom>
        </p:spPr>
        <p:txBody>
          <a:bodyPr lIns="91425" tIns="91425" rIns="91425" bIns="91425" anchor="t" anchorCtr="0"/>
          <a:lstStyle>
            <a:lvl1pPr lvl="0" rtl="0">
              <a:spcBef>
                <a:spcPts val="0"/>
              </a:spcBef>
              <a:buClr>
                <a:srgbClr val="FFFFFF"/>
              </a:buClr>
              <a:buSzPct val="100000"/>
              <a:defRPr sz="3600">
                <a:solidFill>
                  <a:srgbClr val="FFFFFF"/>
                </a:solidFill>
              </a:defRPr>
            </a:lvl1pPr>
            <a:lvl2pPr lvl="1" rtl="0">
              <a:spcBef>
                <a:spcPts val="0"/>
              </a:spcBef>
              <a:buClr>
                <a:srgbClr val="FFFFFF"/>
              </a:buClr>
              <a:buSzPct val="100000"/>
              <a:defRPr sz="3600">
                <a:solidFill>
                  <a:srgbClr val="FFFFFF"/>
                </a:solidFill>
              </a:defRPr>
            </a:lvl2pPr>
            <a:lvl3pPr lvl="2" rtl="0">
              <a:spcBef>
                <a:spcPts val="0"/>
              </a:spcBef>
              <a:buClr>
                <a:srgbClr val="FFFFFF"/>
              </a:buClr>
              <a:buSzPct val="100000"/>
              <a:defRPr sz="3600">
                <a:solidFill>
                  <a:srgbClr val="FFFFFF"/>
                </a:solidFill>
              </a:defRPr>
            </a:lvl3pPr>
            <a:lvl4pPr lvl="3" rtl="0">
              <a:spcBef>
                <a:spcPts val="0"/>
              </a:spcBef>
              <a:buClr>
                <a:srgbClr val="FFFFFF"/>
              </a:buClr>
              <a:buSzPct val="100000"/>
              <a:defRPr sz="3600">
                <a:solidFill>
                  <a:srgbClr val="FFFFFF"/>
                </a:solidFill>
              </a:defRPr>
            </a:lvl4pPr>
            <a:lvl5pPr lvl="4" rtl="0">
              <a:spcBef>
                <a:spcPts val="0"/>
              </a:spcBef>
              <a:buClr>
                <a:srgbClr val="FFFFFF"/>
              </a:buClr>
              <a:buSzPct val="100000"/>
              <a:defRPr sz="3600">
                <a:solidFill>
                  <a:srgbClr val="FFFFFF"/>
                </a:solidFill>
              </a:defRPr>
            </a:lvl5pPr>
            <a:lvl6pPr lvl="5" rtl="0">
              <a:spcBef>
                <a:spcPts val="0"/>
              </a:spcBef>
              <a:buClr>
                <a:srgbClr val="FFFFFF"/>
              </a:buClr>
              <a:buSzPct val="100000"/>
              <a:defRPr sz="3600">
                <a:solidFill>
                  <a:srgbClr val="FFFFFF"/>
                </a:solidFill>
              </a:defRPr>
            </a:lvl6pPr>
            <a:lvl7pPr lvl="6" rtl="0">
              <a:spcBef>
                <a:spcPts val="0"/>
              </a:spcBef>
              <a:buClr>
                <a:srgbClr val="FFFFFF"/>
              </a:buClr>
              <a:buSzPct val="100000"/>
              <a:defRPr sz="3600">
                <a:solidFill>
                  <a:srgbClr val="FFFFFF"/>
                </a:solidFill>
              </a:defRPr>
            </a:lvl7pPr>
            <a:lvl8pPr lvl="7" rtl="0">
              <a:spcBef>
                <a:spcPts val="0"/>
              </a:spcBef>
              <a:buClr>
                <a:srgbClr val="FFFFFF"/>
              </a:buClr>
              <a:buSzPct val="100000"/>
              <a:defRPr sz="3600">
                <a:solidFill>
                  <a:srgbClr val="FFFFFF"/>
                </a:solidFill>
              </a:defRPr>
            </a:lvl8pPr>
            <a:lvl9pPr lvl="8" rtl="0">
              <a:spcBef>
                <a:spcPts val="0"/>
              </a:spcBef>
              <a:buClr>
                <a:srgbClr val="FFFFFF"/>
              </a:buClr>
              <a:buSzPct val="100000"/>
              <a:defRPr sz="3600">
                <a:solidFill>
                  <a:srgbClr val="FFFFFF"/>
                </a:solidFill>
              </a:defRPr>
            </a:lvl9pPr>
          </a:lstStyle>
          <a:p>
            <a:endParaRPr/>
          </a:p>
        </p:txBody>
      </p:sp>
      <p:sp>
        <p:nvSpPr>
          <p:cNvPr id="16" name="Shape 16"/>
          <p:cNvSpPr txBox="1">
            <a:spLocks noGrp="1"/>
          </p:cNvSpPr>
          <p:nvPr>
            <p:ph type="subTitle" idx="1"/>
          </p:nvPr>
        </p:nvSpPr>
        <p:spPr>
          <a:xfrm>
            <a:off x="826350" y="2763850"/>
            <a:ext cx="7631999" cy="784799"/>
          </a:xfrm>
          <a:prstGeom prst="rect">
            <a:avLst/>
          </a:prstGeom>
        </p:spPr>
        <p:txBody>
          <a:bodyPr lIns="91425" tIns="91425" rIns="91425" bIns="91425" anchor="t" anchorCtr="0"/>
          <a:lstStyle>
            <a:lvl1pPr lvl="0" rtl="0">
              <a:spcBef>
                <a:spcPts val="0"/>
              </a:spcBef>
              <a:buClr>
                <a:srgbClr val="000000"/>
              </a:buClr>
              <a:buNone/>
              <a:defRPr>
                <a:solidFill>
                  <a:srgbClr val="000000"/>
                </a:solidFill>
              </a:defRPr>
            </a:lvl1pPr>
            <a:lvl2pPr lvl="1" rtl="0">
              <a:spcBef>
                <a:spcPts val="0"/>
              </a:spcBef>
              <a:buClr>
                <a:srgbClr val="000000"/>
              </a:buClr>
              <a:buSzPct val="100000"/>
              <a:buNone/>
              <a:defRPr sz="3000">
                <a:solidFill>
                  <a:srgbClr val="000000"/>
                </a:solidFill>
              </a:defRPr>
            </a:lvl2pPr>
            <a:lvl3pPr lvl="2" rtl="0">
              <a:spcBef>
                <a:spcPts val="0"/>
              </a:spcBef>
              <a:buClr>
                <a:srgbClr val="000000"/>
              </a:buClr>
              <a:buSzPct val="100000"/>
              <a:buNone/>
              <a:defRPr sz="3000">
                <a:solidFill>
                  <a:srgbClr val="000000"/>
                </a:solidFill>
              </a:defRPr>
            </a:lvl3pPr>
            <a:lvl4pPr lvl="3" rtl="0">
              <a:spcBef>
                <a:spcPts val="0"/>
              </a:spcBef>
              <a:buClr>
                <a:srgbClr val="000000"/>
              </a:buClr>
              <a:buSzPct val="100000"/>
              <a:buNone/>
              <a:defRPr sz="3000">
                <a:solidFill>
                  <a:srgbClr val="000000"/>
                </a:solidFill>
              </a:defRPr>
            </a:lvl4pPr>
            <a:lvl5pPr lvl="4" rtl="0">
              <a:spcBef>
                <a:spcPts val="0"/>
              </a:spcBef>
              <a:buClr>
                <a:srgbClr val="000000"/>
              </a:buClr>
              <a:buSzPct val="100000"/>
              <a:buNone/>
              <a:defRPr sz="3000">
                <a:solidFill>
                  <a:srgbClr val="000000"/>
                </a:solidFill>
              </a:defRPr>
            </a:lvl5pPr>
            <a:lvl6pPr lvl="5" rtl="0">
              <a:spcBef>
                <a:spcPts val="0"/>
              </a:spcBef>
              <a:buClr>
                <a:srgbClr val="000000"/>
              </a:buClr>
              <a:buSzPct val="100000"/>
              <a:buNone/>
              <a:defRPr sz="3000">
                <a:solidFill>
                  <a:srgbClr val="000000"/>
                </a:solidFill>
              </a:defRPr>
            </a:lvl6pPr>
            <a:lvl7pPr lvl="6" rtl="0">
              <a:spcBef>
                <a:spcPts val="0"/>
              </a:spcBef>
              <a:buClr>
                <a:srgbClr val="000000"/>
              </a:buClr>
              <a:buSzPct val="100000"/>
              <a:buNone/>
              <a:defRPr sz="3000">
                <a:solidFill>
                  <a:srgbClr val="000000"/>
                </a:solidFill>
              </a:defRPr>
            </a:lvl7pPr>
            <a:lvl8pPr lvl="7" rtl="0">
              <a:spcBef>
                <a:spcPts val="0"/>
              </a:spcBef>
              <a:buClr>
                <a:srgbClr val="000000"/>
              </a:buClr>
              <a:buSzPct val="100000"/>
              <a:buNone/>
              <a:defRPr sz="3000">
                <a:solidFill>
                  <a:srgbClr val="000000"/>
                </a:solidFill>
              </a:defRPr>
            </a:lvl8pPr>
            <a:lvl9pPr lvl="8" rtl="0">
              <a:spcBef>
                <a:spcPts val="0"/>
              </a:spcBef>
              <a:buClr>
                <a:srgbClr val="000000"/>
              </a:buClr>
              <a:buSzPct val="100000"/>
              <a:buNone/>
              <a:defRPr sz="3000">
                <a:solidFill>
                  <a:srgbClr val="000000"/>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Quote">
    <p:spTree>
      <p:nvGrpSpPr>
        <p:cNvPr id="1" name="Shape 17"/>
        <p:cNvGrpSpPr/>
        <p:nvPr/>
      </p:nvGrpSpPr>
      <p:grpSpPr>
        <a:xfrm>
          <a:off x="0" y="0"/>
          <a:ext cx="0" cy="0"/>
          <a:chOff x="0" y="0"/>
          <a:chExt cx="0" cy="0"/>
        </a:xfrm>
      </p:grpSpPr>
      <p:sp>
        <p:nvSpPr>
          <p:cNvPr id="18" name="Shape 18"/>
          <p:cNvSpPr/>
          <p:nvPr/>
        </p:nvSpPr>
        <p:spPr>
          <a:xfrm>
            <a:off x="0" y="-9750"/>
            <a:ext cx="7726799" cy="5162999"/>
          </a:xfrm>
          <a:prstGeom prst="rect">
            <a:avLst/>
          </a:prstGeom>
          <a:solidFill>
            <a:srgbClr val="FF0040">
              <a:alpha val="49230"/>
            </a:srgbClr>
          </a:solidFill>
          <a:ln>
            <a:noFill/>
          </a:ln>
        </p:spPr>
        <p:txBody>
          <a:bodyPr lIns="91425" tIns="91425" rIns="91425" bIns="91425" anchor="ctr" anchorCtr="0">
            <a:noAutofit/>
          </a:bodyPr>
          <a:lstStyle/>
          <a:p>
            <a:pPr lvl="0">
              <a:spcBef>
                <a:spcPts val="0"/>
              </a:spcBef>
              <a:buNone/>
            </a:pPr>
            <a:endParaRPr/>
          </a:p>
        </p:txBody>
      </p:sp>
      <p:sp>
        <p:nvSpPr>
          <p:cNvPr id="19" name="Shape 19"/>
          <p:cNvSpPr txBox="1">
            <a:spLocks noGrp="1"/>
          </p:cNvSpPr>
          <p:nvPr>
            <p:ph type="body" idx="1"/>
          </p:nvPr>
        </p:nvSpPr>
        <p:spPr>
          <a:xfrm>
            <a:off x="1261050" y="1058150"/>
            <a:ext cx="5404499" cy="2744399"/>
          </a:xfrm>
          <a:prstGeom prst="rect">
            <a:avLst/>
          </a:prstGeom>
        </p:spPr>
        <p:txBody>
          <a:bodyPr lIns="91425" tIns="91425" rIns="91425" bIns="91425" anchor="t" anchorCtr="0"/>
          <a:lstStyle>
            <a:lvl1pPr lvl="0" rtl="0">
              <a:spcBef>
                <a:spcPts val="0"/>
              </a:spcBef>
              <a:buClr>
                <a:srgbClr val="FFFFFF"/>
              </a:buClr>
              <a:buSzPct val="100000"/>
              <a:defRPr sz="3000" i="1">
                <a:solidFill>
                  <a:srgbClr val="FFFFFF"/>
                </a:solidFill>
              </a:defRPr>
            </a:lvl1pPr>
            <a:lvl2pPr lvl="1" rtl="0">
              <a:spcBef>
                <a:spcPts val="0"/>
              </a:spcBef>
              <a:buClr>
                <a:srgbClr val="FFFFFF"/>
              </a:buClr>
              <a:buSzPct val="100000"/>
              <a:defRPr sz="3000" i="1">
                <a:solidFill>
                  <a:srgbClr val="FFFFFF"/>
                </a:solidFill>
              </a:defRPr>
            </a:lvl2pPr>
            <a:lvl3pPr lvl="2" rtl="0">
              <a:spcBef>
                <a:spcPts val="0"/>
              </a:spcBef>
              <a:buClr>
                <a:srgbClr val="FFFFFF"/>
              </a:buClr>
              <a:buSzPct val="100000"/>
              <a:defRPr sz="3000" i="1">
                <a:solidFill>
                  <a:srgbClr val="FFFFFF"/>
                </a:solidFill>
              </a:defRPr>
            </a:lvl3pPr>
            <a:lvl4pPr lvl="3" rtl="0">
              <a:spcBef>
                <a:spcPts val="0"/>
              </a:spcBef>
              <a:buClr>
                <a:srgbClr val="FFFFFF"/>
              </a:buClr>
              <a:buSzPct val="100000"/>
              <a:defRPr sz="3000" i="1">
                <a:solidFill>
                  <a:srgbClr val="FFFFFF"/>
                </a:solidFill>
              </a:defRPr>
            </a:lvl4pPr>
            <a:lvl5pPr lvl="4" rtl="0">
              <a:spcBef>
                <a:spcPts val="0"/>
              </a:spcBef>
              <a:buClr>
                <a:srgbClr val="FFFFFF"/>
              </a:buClr>
              <a:buSzPct val="100000"/>
              <a:defRPr sz="3000" i="1">
                <a:solidFill>
                  <a:srgbClr val="FFFFFF"/>
                </a:solidFill>
              </a:defRPr>
            </a:lvl5pPr>
            <a:lvl6pPr lvl="5" rtl="0">
              <a:spcBef>
                <a:spcPts val="0"/>
              </a:spcBef>
              <a:buClr>
                <a:srgbClr val="FFFFFF"/>
              </a:buClr>
              <a:buSzPct val="100000"/>
              <a:defRPr sz="3000" i="1">
                <a:solidFill>
                  <a:srgbClr val="FFFFFF"/>
                </a:solidFill>
              </a:defRPr>
            </a:lvl6pPr>
            <a:lvl7pPr lvl="6" rtl="0">
              <a:spcBef>
                <a:spcPts val="0"/>
              </a:spcBef>
              <a:buClr>
                <a:srgbClr val="FFFFFF"/>
              </a:buClr>
              <a:buSzPct val="100000"/>
              <a:defRPr sz="3000" i="1">
                <a:solidFill>
                  <a:srgbClr val="FFFFFF"/>
                </a:solidFill>
              </a:defRPr>
            </a:lvl7pPr>
            <a:lvl8pPr lvl="7" rtl="0">
              <a:spcBef>
                <a:spcPts val="0"/>
              </a:spcBef>
              <a:buClr>
                <a:srgbClr val="FFFFFF"/>
              </a:buClr>
              <a:buSzPct val="100000"/>
              <a:defRPr sz="3000" i="1">
                <a:solidFill>
                  <a:srgbClr val="FFFFFF"/>
                </a:solidFill>
              </a:defRPr>
            </a:lvl8pPr>
            <a:lvl9pPr lvl="8">
              <a:spcBef>
                <a:spcPts val="0"/>
              </a:spcBef>
              <a:buClr>
                <a:srgbClr val="FFFFFF"/>
              </a:buClr>
              <a:buSzPct val="100000"/>
              <a:defRPr sz="3000" i="1">
                <a:solidFill>
                  <a:srgbClr val="FFFFFF"/>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 1 column">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844425" y="422500"/>
            <a:ext cx="3226800" cy="857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844425" y="1586325"/>
            <a:ext cx="5971499" cy="314849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3" name="Shape 23"/>
          <p:cNvSpPr/>
          <p:nvPr/>
        </p:nvSpPr>
        <p:spPr>
          <a:xfrm>
            <a:off x="579000" y="579000"/>
            <a:ext cx="54300" cy="675599"/>
          </a:xfrm>
          <a:prstGeom prst="rect">
            <a:avLst/>
          </a:prstGeom>
          <a:solidFill>
            <a:srgbClr val="FF004E"/>
          </a:solidFill>
          <a:ln>
            <a:noFill/>
          </a:ln>
        </p:spPr>
        <p:txBody>
          <a:bodyPr lIns="91425" tIns="91425" rIns="91425" bIns="91425" anchor="ctr" anchorCtr="0">
            <a:noAutofit/>
          </a:bodyPr>
          <a:lstStyle/>
          <a:p>
            <a:pPr lvl="0">
              <a:spcBef>
                <a:spcPts val="0"/>
              </a:spcBef>
              <a:buNone/>
            </a:pPr>
            <a:endParaRPr/>
          </a:p>
        </p:txBody>
      </p:sp>
      <p:sp>
        <p:nvSpPr>
          <p:cNvPr id="24" name="Shape 24"/>
          <p:cNvSpPr/>
          <p:nvPr/>
        </p:nvSpPr>
        <p:spPr>
          <a:xfrm>
            <a:off x="9089700" y="0"/>
            <a:ext cx="54300" cy="5143499"/>
          </a:xfrm>
          <a:prstGeom prst="rect">
            <a:avLst/>
          </a:prstGeom>
          <a:solidFill>
            <a:srgbClr val="FF004E"/>
          </a:solidFill>
          <a:ln>
            <a:noFill/>
          </a:ln>
        </p:spPr>
        <p:txBody>
          <a:bodyPr lIns="91425" tIns="91425" rIns="91425" bIns="91425" anchor="ctr" anchorCtr="0">
            <a:noAutofit/>
          </a:bodyPr>
          <a:lstStyle/>
          <a:p>
            <a:pPr lvl="0">
              <a:spcBef>
                <a:spcPts val="0"/>
              </a:spcBef>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ColTx">
  <p:cSld name="Title + 2 columns">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844425" y="422500"/>
            <a:ext cx="3226800" cy="857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7" name="Shape 27"/>
          <p:cNvSpPr txBox="1">
            <a:spLocks noGrp="1"/>
          </p:cNvSpPr>
          <p:nvPr>
            <p:ph type="body" idx="1"/>
          </p:nvPr>
        </p:nvSpPr>
        <p:spPr>
          <a:xfrm>
            <a:off x="844424" y="1584700"/>
            <a:ext cx="3267300" cy="321899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8" name="Shape 28"/>
          <p:cNvSpPr txBox="1">
            <a:spLocks noGrp="1"/>
          </p:cNvSpPr>
          <p:nvPr>
            <p:ph type="body" idx="2"/>
          </p:nvPr>
        </p:nvSpPr>
        <p:spPr>
          <a:xfrm>
            <a:off x="4308498" y="1584700"/>
            <a:ext cx="3267300" cy="321899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9" name="Shape 29"/>
          <p:cNvSpPr/>
          <p:nvPr/>
        </p:nvSpPr>
        <p:spPr>
          <a:xfrm>
            <a:off x="579000" y="579000"/>
            <a:ext cx="54300" cy="675599"/>
          </a:xfrm>
          <a:prstGeom prst="rect">
            <a:avLst/>
          </a:prstGeom>
          <a:solidFill>
            <a:srgbClr val="FF004E"/>
          </a:solidFill>
          <a:ln>
            <a:noFill/>
          </a:ln>
        </p:spPr>
        <p:txBody>
          <a:bodyPr lIns="91425" tIns="91425" rIns="91425" bIns="91425" anchor="ctr" anchorCtr="0">
            <a:noAutofit/>
          </a:bodyPr>
          <a:lstStyle/>
          <a:p>
            <a:pPr lvl="0">
              <a:spcBef>
                <a:spcPts val="0"/>
              </a:spcBef>
              <a:buNone/>
            </a:pPr>
            <a:endParaRPr/>
          </a:p>
        </p:txBody>
      </p:sp>
      <p:sp>
        <p:nvSpPr>
          <p:cNvPr id="30" name="Shape 30"/>
          <p:cNvSpPr/>
          <p:nvPr/>
        </p:nvSpPr>
        <p:spPr>
          <a:xfrm>
            <a:off x="9089700" y="0"/>
            <a:ext cx="54300" cy="5143499"/>
          </a:xfrm>
          <a:prstGeom prst="rect">
            <a:avLst/>
          </a:prstGeom>
          <a:solidFill>
            <a:srgbClr val="FF004E"/>
          </a:solidFill>
          <a:ln>
            <a:noFill/>
          </a:ln>
        </p:spPr>
        <p:txBody>
          <a:bodyPr lIns="91425" tIns="91425" rIns="91425" bIns="91425" anchor="ctr" anchorCtr="0">
            <a:noAutofit/>
          </a:bodyPr>
          <a:lstStyle/>
          <a:p>
            <a:pPr lvl="0">
              <a:spcBef>
                <a:spcPts val="0"/>
              </a:spcBef>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Title + 3 columns">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844425" y="422500"/>
            <a:ext cx="3226800" cy="85740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33" name="Shape 33"/>
          <p:cNvSpPr txBox="1">
            <a:spLocks noGrp="1"/>
          </p:cNvSpPr>
          <p:nvPr>
            <p:ph type="body" idx="1"/>
          </p:nvPr>
        </p:nvSpPr>
        <p:spPr>
          <a:xfrm>
            <a:off x="844425" y="1610450"/>
            <a:ext cx="2257199" cy="3315300"/>
          </a:xfrm>
          <a:prstGeom prst="rect">
            <a:avLst/>
          </a:prstGeom>
        </p:spPr>
        <p:txBody>
          <a:bodyPr lIns="91425" tIns="91425" rIns="91425" bIns="91425" anchor="t" anchorCtr="0"/>
          <a:lstStyle>
            <a:lvl1pPr lvl="0" rtl="0">
              <a:spcBef>
                <a:spcPts val="0"/>
              </a:spcBef>
              <a:buSzPct val="100000"/>
              <a:defRPr sz="1400"/>
            </a:lvl1pPr>
            <a:lvl2pPr lvl="1" rtl="0">
              <a:spcBef>
                <a:spcPts val="0"/>
              </a:spcBef>
              <a:buSzPct val="100000"/>
              <a:defRPr sz="1400"/>
            </a:lvl2pPr>
            <a:lvl3pPr lvl="2" rtl="0">
              <a:spcBef>
                <a:spcPts val="0"/>
              </a:spcBef>
              <a:buSzPct val="100000"/>
              <a:defRPr sz="1400"/>
            </a:lvl3pPr>
            <a:lvl4pPr lvl="3" rtl="0">
              <a:spcBef>
                <a:spcPts val="0"/>
              </a:spcBef>
              <a:buSzPct val="100000"/>
              <a:defRPr sz="1400"/>
            </a:lvl4pPr>
            <a:lvl5pPr lvl="4" rtl="0">
              <a:spcBef>
                <a:spcPts val="0"/>
              </a:spcBef>
              <a:buSzPct val="100000"/>
              <a:defRPr sz="1400"/>
            </a:lvl5pPr>
            <a:lvl6pPr lvl="5" rtl="0">
              <a:spcBef>
                <a:spcPts val="0"/>
              </a:spcBef>
              <a:buSzPct val="100000"/>
              <a:defRPr sz="1400"/>
            </a:lvl6pPr>
            <a:lvl7pPr lvl="6" rtl="0">
              <a:spcBef>
                <a:spcPts val="0"/>
              </a:spcBef>
              <a:buSzPct val="100000"/>
              <a:defRPr sz="1400"/>
            </a:lvl7pPr>
            <a:lvl8pPr lvl="7" rtl="0">
              <a:spcBef>
                <a:spcPts val="0"/>
              </a:spcBef>
              <a:buSzPct val="100000"/>
              <a:defRPr sz="1400"/>
            </a:lvl8pPr>
            <a:lvl9pPr lvl="8" rtl="0">
              <a:spcBef>
                <a:spcPts val="0"/>
              </a:spcBef>
              <a:buSzPct val="100000"/>
              <a:defRPr sz="1400"/>
            </a:lvl9pPr>
          </a:lstStyle>
          <a:p>
            <a:endParaRPr/>
          </a:p>
        </p:txBody>
      </p:sp>
      <p:sp>
        <p:nvSpPr>
          <p:cNvPr id="34" name="Shape 34"/>
          <p:cNvSpPr txBox="1">
            <a:spLocks noGrp="1"/>
          </p:cNvSpPr>
          <p:nvPr>
            <p:ph type="body" idx="2"/>
          </p:nvPr>
        </p:nvSpPr>
        <p:spPr>
          <a:xfrm>
            <a:off x="3217285" y="1610450"/>
            <a:ext cx="2257199" cy="3315300"/>
          </a:xfrm>
          <a:prstGeom prst="rect">
            <a:avLst/>
          </a:prstGeom>
        </p:spPr>
        <p:txBody>
          <a:bodyPr lIns="91425" tIns="91425" rIns="91425" bIns="91425" anchor="t" anchorCtr="0"/>
          <a:lstStyle>
            <a:lvl1pPr lvl="0" rtl="0">
              <a:spcBef>
                <a:spcPts val="0"/>
              </a:spcBef>
              <a:buSzPct val="100000"/>
              <a:defRPr sz="1400"/>
            </a:lvl1pPr>
            <a:lvl2pPr lvl="1" rtl="0">
              <a:spcBef>
                <a:spcPts val="0"/>
              </a:spcBef>
              <a:buSzPct val="100000"/>
              <a:defRPr sz="1400"/>
            </a:lvl2pPr>
            <a:lvl3pPr lvl="2" rtl="0">
              <a:spcBef>
                <a:spcPts val="0"/>
              </a:spcBef>
              <a:buSzPct val="100000"/>
              <a:defRPr sz="1400"/>
            </a:lvl3pPr>
            <a:lvl4pPr lvl="3" rtl="0">
              <a:spcBef>
                <a:spcPts val="0"/>
              </a:spcBef>
              <a:buSzPct val="100000"/>
              <a:defRPr sz="1400"/>
            </a:lvl4pPr>
            <a:lvl5pPr lvl="4" rtl="0">
              <a:spcBef>
                <a:spcPts val="0"/>
              </a:spcBef>
              <a:buSzPct val="100000"/>
              <a:defRPr sz="1400"/>
            </a:lvl5pPr>
            <a:lvl6pPr lvl="5" rtl="0">
              <a:spcBef>
                <a:spcPts val="0"/>
              </a:spcBef>
              <a:buSzPct val="100000"/>
              <a:defRPr sz="1400"/>
            </a:lvl6pPr>
            <a:lvl7pPr lvl="6" rtl="0">
              <a:spcBef>
                <a:spcPts val="0"/>
              </a:spcBef>
              <a:buSzPct val="100000"/>
              <a:defRPr sz="1400"/>
            </a:lvl7pPr>
            <a:lvl8pPr lvl="7" rtl="0">
              <a:spcBef>
                <a:spcPts val="0"/>
              </a:spcBef>
              <a:buSzPct val="100000"/>
              <a:defRPr sz="1400"/>
            </a:lvl8pPr>
            <a:lvl9pPr lvl="8" rtl="0">
              <a:spcBef>
                <a:spcPts val="0"/>
              </a:spcBef>
              <a:buSzPct val="100000"/>
              <a:defRPr sz="1400"/>
            </a:lvl9pPr>
          </a:lstStyle>
          <a:p>
            <a:endParaRPr/>
          </a:p>
        </p:txBody>
      </p:sp>
      <p:sp>
        <p:nvSpPr>
          <p:cNvPr id="35" name="Shape 35"/>
          <p:cNvSpPr txBox="1">
            <a:spLocks noGrp="1"/>
          </p:cNvSpPr>
          <p:nvPr>
            <p:ph type="body" idx="3"/>
          </p:nvPr>
        </p:nvSpPr>
        <p:spPr>
          <a:xfrm>
            <a:off x="5590146" y="1610450"/>
            <a:ext cx="2257199" cy="3315300"/>
          </a:xfrm>
          <a:prstGeom prst="rect">
            <a:avLst/>
          </a:prstGeom>
        </p:spPr>
        <p:txBody>
          <a:bodyPr lIns="91425" tIns="91425" rIns="91425" bIns="91425" anchor="t" anchorCtr="0"/>
          <a:lstStyle>
            <a:lvl1pPr lvl="0" rtl="0">
              <a:spcBef>
                <a:spcPts val="0"/>
              </a:spcBef>
              <a:buSzPct val="100000"/>
              <a:defRPr sz="1400"/>
            </a:lvl1pPr>
            <a:lvl2pPr lvl="1" rtl="0">
              <a:spcBef>
                <a:spcPts val="0"/>
              </a:spcBef>
              <a:buSzPct val="100000"/>
              <a:defRPr sz="1400"/>
            </a:lvl2pPr>
            <a:lvl3pPr lvl="2" rtl="0">
              <a:spcBef>
                <a:spcPts val="0"/>
              </a:spcBef>
              <a:buSzPct val="100000"/>
              <a:defRPr sz="1400"/>
            </a:lvl3pPr>
            <a:lvl4pPr lvl="3" rtl="0">
              <a:spcBef>
                <a:spcPts val="0"/>
              </a:spcBef>
              <a:buSzPct val="100000"/>
              <a:defRPr sz="1400"/>
            </a:lvl4pPr>
            <a:lvl5pPr lvl="4" rtl="0">
              <a:spcBef>
                <a:spcPts val="0"/>
              </a:spcBef>
              <a:buSzPct val="100000"/>
              <a:defRPr sz="1400"/>
            </a:lvl5pPr>
            <a:lvl6pPr lvl="5" rtl="0">
              <a:spcBef>
                <a:spcPts val="0"/>
              </a:spcBef>
              <a:buSzPct val="100000"/>
              <a:defRPr sz="1400"/>
            </a:lvl6pPr>
            <a:lvl7pPr lvl="6" rtl="0">
              <a:spcBef>
                <a:spcPts val="0"/>
              </a:spcBef>
              <a:buSzPct val="100000"/>
              <a:defRPr sz="1400"/>
            </a:lvl7pPr>
            <a:lvl8pPr lvl="7" rtl="0">
              <a:spcBef>
                <a:spcPts val="0"/>
              </a:spcBef>
              <a:buSzPct val="100000"/>
              <a:defRPr sz="1400"/>
            </a:lvl8pPr>
            <a:lvl9pPr lvl="8" rtl="0">
              <a:spcBef>
                <a:spcPts val="0"/>
              </a:spcBef>
              <a:buSzPct val="100000"/>
              <a:defRPr sz="1400"/>
            </a:lvl9pPr>
          </a:lstStyle>
          <a:p>
            <a:endParaRPr/>
          </a:p>
        </p:txBody>
      </p:sp>
      <p:sp>
        <p:nvSpPr>
          <p:cNvPr id="36" name="Shape 36"/>
          <p:cNvSpPr/>
          <p:nvPr/>
        </p:nvSpPr>
        <p:spPr>
          <a:xfrm>
            <a:off x="579000" y="579000"/>
            <a:ext cx="54300" cy="675599"/>
          </a:xfrm>
          <a:prstGeom prst="rect">
            <a:avLst/>
          </a:prstGeom>
          <a:solidFill>
            <a:srgbClr val="FF004E"/>
          </a:solidFill>
          <a:ln>
            <a:noFill/>
          </a:ln>
        </p:spPr>
        <p:txBody>
          <a:bodyPr lIns="91425" tIns="91425" rIns="91425" bIns="91425" anchor="ctr" anchorCtr="0">
            <a:noAutofit/>
          </a:bodyPr>
          <a:lstStyle/>
          <a:p>
            <a:pPr lvl="0">
              <a:spcBef>
                <a:spcPts val="0"/>
              </a:spcBef>
              <a:buNone/>
            </a:pPr>
            <a:endParaRPr/>
          </a:p>
        </p:txBody>
      </p:sp>
      <p:sp>
        <p:nvSpPr>
          <p:cNvPr id="37" name="Shape 37"/>
          <p:cNvSpPr/>
          <p:nvPr/>
        </p:nvSpPr>
        <p:spPr>
          <a:xfrm>
            <a:off x="9089700" y="0"/>
            <a:ext cx="54300" cy="5143499"/>
          </a:xfrm>
          <a:prstGeom prst="rect">
            <a:avLst/>
          </a:prstGeom>
          <a:solidFill>
            <a:srgbClr val="FF004E"/>
          </a:solidFill>
          <a:ln>
            <a:noFill/>
          </a:ln>
        </p:spPr>
        <p:txBody>
          <a:bodyPr lIns="91425" tIns="91425" rIns="91425" bIns="91425" anchor="ctr" anchorCtr="0">
            <a:noAutofit/>
          </a:bodyPr>
          <a:lstStyle/>
          <a:p>
            <a:pPr lvl="0">
              <a:spcBef>
                <a:spcPts val="0"/>
              </a:spcBef>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8"/>
        <p:cNvGrpSpPr/>
        <p:nvPr/>
      </p:nvGrpSpPr>
      <p:grpSpPr>
        <a:xfrm>
          <a:off x="0" y="0"/>
          <a:ext cx="0" cy="0"/>
          <a:chOff x="0" y="0"/>
          <a:chExt cx="0" cy="0"/>
        </a:xfrm>
      </p:grpSpPr>
      <p:sp>
        <p:nvSpPr>
          <p:cNvPr id="39" name="Shape 39"/>
          <p:cNvSpPr txBox="1">
            <a:spLocks noGrp="1"/>
          </p:cNvSpPr>
          <p:nvPr>
            <p:ph type="title"/>
          </p:nvPr>
        </p:nvSpPr>
        <p:spPr>
          <a:xfrm>
            <a:off x="844425" y="422500"/>
            <a:ext cx="3226800" cy="857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0" name="Shape 40"/>
          <p:cNvSpPr/>
          <p:nvPr/>
        </p:nvSpPr>
        <p:spPr>
          <a:xfrm>
            <a:off x="579000" y="579000"/>
            <a:ext cx="54300" cy="675599"/>
          </a:xfrm>
          <a:prstGeom prst="rect">
            <a:avLst/>
          </a:prstGeom>
          <a:solidFill>
            <a:srgbClr val="FF004E"/>
          </a:solidFill>
          <a:ln>
            <a:noFill/>
          </a:ln>
        </p:spPr>
        <p:txBody>
          <a:bodyPr lIns="91425" tIns="91425" rIns="91425" bIns="91425" anchor="ctr" anchorCtr="0">
            <a:noAutofit/>
          </a:bodyPr>
          <a:lstStyle/>
          <a:p>
            <a:pPr lvl="0">
              <a:spcBef>
                <a:spcPts val="0"/>
              </a:spcBef>
              <a:buNone/>
            </a:pPr>
            <a:endParaRPr/>
          </a:p>
        </p:txBody>
      </p:sp>
      <p:sp>
        <p:nvSpPr>
          <p:cNvPr id="41" name="Shape 41"/>
          <p:cNvSpPr/>
          <p:nvPr/>
        </p:nvSpPr>
        <p:spPr>
          <a:xfrm>
            <a:off x="9089700" y="0"/>
            <a:ext cx="54300" cy="5143499"/>
          </a:xfrm>
          <a:prstGeom prst="rect">
            <a:avLst/>
          </a:prstGeom>
          <a:solidFill>
            <a:srgbClr val="FF004E"/>
          </a:solidFill>
          <a:ln>
            <a:noFill/>
          </a:ln>
        </p:spPr>
        <p:txBody>
          <a:bodyPr lIns="91425" tIns="91425" rIns="91425" bIns="91425" anchor="ctr" anchorCtr="0">
            <a:noAutofit/>
          </a:bodyPr>
          <a:lstStyle/>
          <a:p>
            <a:pPr lvl="0">
              <a:spcBef>
                <a:spcPts val="0"/>
              </a:spcBef>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Title only color">
    <p:spTree>
      <p:nvGrpSpPr>
        <p:cNvPr id="1" name="Shape 42"/>
        <p:cNvGrpSpPr/>
        <p:nvPr/>
      </p:nvGrpSpPr>
      <p:grpSpPr>
        <a:xfrm>
          <a:off x="0" y="0"/>
          <a:ext cx="0" cy="0"/>
          <a:chOff x="0" y="0"/>
          <a:chExt cx="0" cy="0"/>
        </a:xfrm>
      </p:grpSpPr>
      <p:sp>
        <p:nvSpPr>
          <p:cNvPr id="43" name="Shape 43"/>
          <p:cNvSpPr/>
          <p:nvPr/>
        </p:nvSpPr>
        <p:spPr>
          <a:xfrm>
            <a:off x="0" y="0"/>
            <a:ext cx="9144000" cy="3745800"/>
          </a:xfrm>
          <a:prstGeom prst="rect">
            <a:avLst/>
          </a:prstGeom>
          <a:solidFill>
            <a:srgbClr val="FF0040">
              <a:alpha val="49230"/>
            </a:srgbClr>
          </a:solidFill>
          <a:ln>
            <a:noFill/>
          </a:ln>
        </p:spPr>
        <p:txBody>
          <a:bodyPr lIns="91425" tIns="91425" rIns="91425" bIns="91425" anchor="ctr" anchorCtr="0">
            <a:noAutofit/>
          </a:bodyPr>
          <a:lstStyle/>
          <a:p>
            <a:pPr lvl="0">
              <a:spcBef>
                <a:spcPts val="0"/>
              </a:spcBef>
              <a:buNone/>
            </a:pPr>
            <a:endParaRPr/>
          </a:p>
        </p:txBody>
      </p:sp>
      <p:sp>
        <p:nvSpPr>
          <p:cNvPr id="44" name="Shape 44"/>
          <p:cNvSpPr txBox="1">
            <a:spLocks noGrp="1"/>
          </p:cNvSpPr>
          <p:nvPr>
            <p:ph type="title"/>
          </p:nvPr>
        </p:nvSpPr>
        <p:spPr>
          <a:xfrm>
            <a:off x="844425" y="422500"/>
            <a:ext cx="3226800" cy="857400"/>
          </a:xfrm>
          <a:prstGeom prst="rect">
            <a:avLst/>
          </a:prstGeom>
        </p:spPr>
        <p:txBody>
          <a:bodyPr lIns="91425" tIns="91425" rIns="91425" bIns="91425" anchor="t" anchorCtr="0"/>
          <a:lstStyle>
            <a:lvl1pPr lvl="0" rtl="0">
              <a:spcBef>
                <a:spcPts val="0"/>
              </a:spcBef>
              <a:buClr>
                <a:srgbClr val="FFFFFF"/>
              </a:buClr>
              <a:defRPr>
                <a:solidFill>
                  <a:srgbClr val="FFFFFF"/>
                </a:solidFill>
              </a:defRPr>
            </a:lvl1pPr>
            <a:lvl2pPr lvl="1" rtl="0">
              <a:spcBef>
                <a:spcPts val="0"/>
              </a:spcBef>
              <a:buClr>
                <a:srgbClr val="FFFFFF"/>
              </a:buClr>
              <a:defRPr>
                <a:solidFill>
                  <a:srgbClr val="FFFFFF"/>
                </a:solidFill>
              </a:defRPr>
            </a:lvl2pPr>
            <a:lvl3pPr lvl="2" rtl="0">
              <a:spcBef>
                <a:spcPts val="0"/>
              </a:spcBef>
              <a:buClr>
                <a:srgbClr val="FFFFFF"/>
              </a:buClr>
              <a:defRPr>
                <a:solidFill>
                  <a:srgbClr val="FFFFFF"/>
                </a:solidFill>
              </a:defRPr>
            </a:lvl3pPr>
            <a:lvl4pPr lvl="3" rtl="0">
              <a:spcBef>
                <a:spcPts val="0"/>
              </a:spcBef>
              <a:buClr>
                <a:srgbClr val="FFFFFF"/>
              </a:buClr>
              <a:defRPr>
                <a:solidFill>
                  <a:srgbClr val="FFFFFF"/>
                </a:solidFill>
              </a:defRPr>
            </a:lvl4pPr>
            <a:lvl5pPr lvl="4" rtl="0">
              <a:spcBef>
                <a:spcPts val="0"/>
              </a:spcBef>
              <a:buClr>
                <a:srgbClr val="FFFFFF"/>
              </a:buClr>
              <a:defRPr>
                <a:solidFill>
                  <a:srgbClr val="FFFFFF"/>
                </a:solidFill>
              </a:defRPr>
            </a:lvl5pPr>
            <a:lvl6pPr lvl="5" rtl="0">
              <a:spcBef>
                <a:spcPts val="0"/>
              </a:spcBef>
              <a:buClr>
                <a:srgbClr val="FFFFFF"/>
              </a:buClr>
              <a:defRPr>
                <a:solidFill>
                  <a:srgbClr val="FFFFFF"/>
                </a:solidFill>
              </a:defRPr>
            </a:lvl6pPr>
            <a:lvl7pPr lvl="6" rtl="0">
              <a:spcBef>
                <a:spcPts val="0"/>
              </a:spcBef>
              <a:buClr>
                <a:srgbClr val="FFFFFF"/>
              </a:buClr>
              <a:defRPr>
                <a:solidFill>
                  <a:srgbClr val="FFFFFF"/>
                </a:solidFill>
              </a:defRPr>
            </a:lvl7pPr>
            <a:lvl8pPr lvl="7" rtl="0">
              <a:spcBef>
                <a:spcPts val="0"/>
              </a:spcBef>
              <a:buClr>
                <a:srgbClr val="FFFFFF"/>
              </a:buClr>
              <a:defRPr>
                <a:solidFill>
                  <a:srgbClr val="FFFFFF"/>
                </a:solidFill>
              </a:defRPr>
            </a:lvl8pPr>
            <a:lvl9pPr lvl="8" rtl="0">
              <a:spcBef>
                <a:spcPts val="0"/>
              </a:spcBef>
              <a:buClr>
                <a:srgbClr val="FFFFFF"/>
              </a:buClr>
              <a:defRPr>
                <a:solidFill>
                  <a:srgbClr val="FFFFFF"/>
                </a:solidFill>
              </a:defRPr>
            </a:lvl9pPr>
          </a:lstStyle>
          <a:p>
            <a:endParaRPr/>
          </a:p>
        </p:txBody>
      </p:sp>
      <p:sp>
        <p:nvSpPr>
          <p:cNvPr id="45" name="Shape 45"/>
          <p:cNvSpPr/>
          <p:nvPr/>
        </p:nvSpPr>
        <p:spPr>
          <a:xfrm>
            <a:off x="579000" y="579000"/>
            <a:ext cx="54300" cy="675599"/>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solidFill>
                <a:srgbClr val="FFFFFF"/>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Title only half">
    <p:spTree>
      <p:nvGrpSpPr>
        <p:cNvPr id="1" name="Shape 46"/>
        <p:cNvGrpSpPr/>
        <p:nvPr/>
      </p:nvGrpSpPr>
      <p:grpSpPr>
        <a:xfrm>
          <a:off x="0" y="0"/>
          <a:ext cx="0" cy="0"/>
          <a:chOff x="0" y="0"/>
          <a:chExt cx="0" cy="0"/>
        </a:xfrm>
      </p:grpSpPr>
      <p:sp>
        <p:nvSpPr>
          <p:cNvPr id="47" name="Shape 47"/>
          <p:cNvSpPr/>
          <p:nvPr/>
        </p:nvSpPr>
        <p:spPr>
          <a:xfrm>
            <a:off x="0" y="0"/>
            <a:ext cx="7941000" cy="5143500"/>
          </a:xfrm>
          <a:prstGeom prst="rect">
            <a:avLst/>
          </a:prstGeom>
          <a:solidFill>
            <a:srgbClr val="FF0040">
              <a:alpha val="49230"/>
            </a:srgbClr>
          </a:solidFill>
          <a:ln>
            <a:noFill/>
          </a:ln>
        </p:spPr>
        <p:txBody>
          <a:bodyPr lIns="91425" tIns="91425" rIns="91425" bIns="91425" anchor="ctr" anchorCtr="0">
            <a:noAutofit/>
          </a:bodyPr>
          <a:lstStyle/>
          <a:p>
            <a:pPr lvl="0">
              <a:spcBef>
                <a:spcPts val="0"/>
              </a:spcBef>
              <a:buNone/>
            </a:pPr>
            <a:endParaRPr/>
          </a:p>
        </p:txBody>
      </p:sp>
      <p:sp>
        <p:nvSpPr>
          <p:cNvPr id="48" name="Shape 48"/>
          <p:cNvSpPr txBox="1">
            <a:spLocks noGrp="1"/>
          </p:cNvSpPr>
          <p:nvPr>
            <p:ph type="title"/>
          </p:nvPr>
        </p:nvSpPr>
        <p:spPr>
          <a:xfrm>
            <a:off x="844425" y="422500"/>
            <a:ext cx="3226800" cy="857400"/>
          </a:xfrm>
          <a:prstGeom prst="rect">
            <a:avLst/>
          </a:prstGeom>
        </p:spPr>
        <p:txBody>
          <a:bodyPr lIns="91425" tIns="91425" rIns="91425" bIns="91425" anchor="t" anchorCtr="0"/>
          <a:lstStyle>
            <a:lvl1pPr lvl="0" rtl="0">
              <a:spcBef>
                <a:spcPts val="0"/>
              </a:spcBef>
              <a:buClr>
                <a:srgbClr val="FFFFFF"/>
              </a:buClr>
              <a:defRPr>
                <a:solidFill>
                  <a:srgbClr val="FFFFFF"/>
                </a:solidFill>
              </a:defRPr>
            </a:lvl1pPr>
            <a:lvl2pPr lvl="1" rtl="0">
              <a:spcBef>
                <a:spcPts val="0"/>
              </a:spcBef>
              <a:buClr>
                <a:srgbClr val="FFFFFF"/>
              </a:buClr>
              <a:defRPr>
                <a:solidFill>
                  <a:srgbClr val="FFFFFF"/>
                </a:solidFill>
              </a:defRPr>
            </a:lvl2pPr>
            <a:lvl3pPr lvl="2" rtl="0">
              <a:spcBef>
                <a:spcPts val="0"/>
              </a:spcBef>
              <a:buClr>
                <a:srgbClr val="FFFFFF"/>
              </a:buClr>
              <a:defRPr>
                <a:solidFill>
                  <a:srgbClr val="FFFFFF"/>
                </a:solidFill>
              </a:defRPr>
            </a:lvl3pPr>
            <a:lvl4pPr lvl="3" rtl="0">
              <a:spcBef>
                <a:spcPts val="0"/>
              </a:spcBef>
              <a:buClr>
                <a:srgbClr val="FFFFFF"/>
              </a:buClr>
              <a:defRPr>
                <a:solidFill>
                  <a:srgbClr val="FFFFFF"/>
                </a:solidFill>
              </a:defRPr>
            </a:lvl4pPr>
            <a:lvl5pPr lvl="4" rtl="0">
              <a:spcBef>
                <a:spcPts val="0"/>
              </a:spcBef>
              <a:buClr>
                <a:srgbClr val="FFFFFF"/>
              </a:buClr>
              <a:defRPr>
                <a:solidFill>
                  <a:srgbClr val="FFFFFF"/>
                </a:solidFill>
              </a:defRPr>
            </a:lvl5pPr>
            <a:lvl6pPr lvl="5" rtl="0">
              <a:spcBef>
                <a:spcPts val="0"/>
              </a:spcBef>
              <a:buClr>
                <a:srgbClr val="FFFFFF"/>
              </a:buClr>
              <a:defRPr>
                <a:solidFill>
                  <a:srgbClr val="FFFFFF"/>
                </a:solidFill>
              </a:defRPr>
            </a:lvl6pPr>
            <a:lvl7pPr lvl="6" rtl="0">
              <a:spcBef>
                <a:spcPts val="0"/>
              </a:spcBef>
              <a:buClr>
                <a:srgbClr val="FFFFFF"/>
              </a:buClr>
              <a:defRPr>
                <a:solidFill>
                  <a:srgbClr val="FFFFFF"/>
                </a:solidFill>
              </a:defRPr>
            </a:lvl7pPr>
            <a:lvl8pPr lvl="7" rtl="0">
              <a:spcBef>
                <a:spcPts val="0"/>
              </a:spcBef>
              <a:buClr>
                <a:srgbClr val="FFFFFF"/>
              </a:buClr>
              <a:defRPr>
                <a:solidFill>
                  <a:srgbClr val="FFFFFF"/>
                </a:solidFill>
              </a:defRPr>
            </a:lvl8pPr>
            <a:lvl9pPr lvl="8" rtl="0">
              <a:spcBef>
                <a:spcPts val="0"/>
              </a:spcBef>
              <a:buClr>
                <a:srgbClr val="FFFFFF"/>
              </a:buClr>
              <a:defRPr>
                <a:solidFill>
                  <a:srgbClr val="FFFFFF"/>
                </a:solidFill>
              </a:defRPr>
            </a:lvl9pPr>
          </a:lstStyle>
          <a:p>
            <a:endParaRPr/>
          </a:p>
        </p:txBody>
      </p:sp>
      <p:sp>
        <p:nvSpPr>
          <p:cNvPr id="49" name="Shape 49"/>
          <p:cNvSpPr/>
          <p:nvPr/>
        </p:nvSpPr>
        <p:spPr>
          <a:xfrm>
            <a:off x="579000" y="579000"/>
            <a:ext cx="54300" cy="675599"/>
          </a:xfrm>
          <a:prstGeom prst="rect">
            <a:avLst/>
          </a:prstGeom>
          <a:solidFill>
            <a:srgbClr val="FFFFFF"/>
          </a:solidFill>
          <a:ln>
            <a:noFill/>
          </a:ln>
        </p:spPr>
        <p:txBody>
          <a:bodyPr lIns="91425" tIns="91425" rIns="91425" bIns="91425" anchor="ctr" anchorCtr="0">
            <a:noAutofit/>
          </a:bodyPr>
          <a:lstStyle/>
          <a:p>
            <a:pPr lvl="0" rtl="0">
              <a:spcBef>
                <a:spcPts val="0"/>
              </a:spcBef>
              <a:buNone/>
            </a:pPr>
            <a:endParaRPr>
              <a:solidFill>
                <a:srgbClr val="FFFFFF"/>
              </a:solidFill>
            </a:endParaRPr>
          </a:p>
        </p:txBody>
      </p:sp>
      <p:sp>
        <p:nvSpPr>
          <p:cNvPr id="50" name="Shape 50"/>
          <p:cNvSpPr/>
          <p:nvPr/>
        </p:nvSpPr>
        <p:spPr>
          <a:xfrm>
            <a:off x="9089700" y="0"/>
            <a:ext cx="54300" cy="5143499"/>
          </a:xfrm>
          <a:prstGeom prst="rect">
            <a:avLst/>
          </a:prstGeom>
          <a:solidFill>
            <a:srgbClr val="FF004E"/>
          </a:solidFill>
          <a:ln>
            <a:noFill/>
          </a:ln>
        </p:spPr>
        <p:txBody>
          <a:bodyPr lIns="91425" tIns="91425" rIns="91425" bIns="91425" anchor="ctr" anchorCtr="0">
            <a:noAutofit/>
          </a:bodyPr>
          <a:lstStyle/>
          <a:p>
            <a:pPr lvl="0">
              <a:spcBef>
                <a:spcPts val="0"/>
              </a:spcBef>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844425" y="422500"/>
            <a:ext cx="3226800" cy="857400"/>
          </a:xfrm>
          <a:prstGeom prst="rect">
            <a:avLst/>
          </a:prstGeom>
          <a:noFill/>
          <a:ln>
            <a:noFill/>
          </a:ln>
        </p:spPr>
        <p:txBody>
          <a:bodyPr lIns="91425" tIns="91425" rIns="91425" bIns="91425" anchor="t" anchorCtr="0"/>
          <a:lstStyle>
            <a:lvl1pPr lvl="0">
              <a:spcBef>
                <a:spcPts val="0"/>
              </a:spcBef>
              <a:buSzPct val="100000"/>
              <a:buFont typeface="Titillium Web"/>
              <a:buNone/>
              <a:defRPr sz="2600" b="1">
                <a:latin typeface="Titillium Web"/>
                <a:ea typeface="Titillium Web"/>
                <a:cs typeface="Titillium Web"/>
                <a:sym typeface="Titillium Web"/>
              </a:defRPr>
            </a:lvl1pPr>
            <a:lvl2pPr lvl="1">
              <a:spcBef>
                <a:spcPts val="0"/>
              </a:spcBef>
              <a:buSzPct val="100000"/>
              <a:buFont typeface="Titillium Web"/>
              <a:buNone/>
              <a:defRPr sz="2600" b="1">
                <a:latin typeface="Titillium Web"/>
                <a:ea typeface="Titillium Web"/>
                <a:cs typeface="Titillium Web"/>
                <a:sym typeface="Titillium Web"/>
              </a:defRPr>
            </a:lvl2pPr>
            <a:lvl3pPr lvl="2">
              <a:spcBef>
                <a:spcPts val="0"/>
              </a:spcBef>
              <a:buSzPct val="100000"/>
              <a:buFont typeface="Titillium Web"/>
              <a:buNone/>
              <a:defRPr sz="2600" b="1">
                <a:latin typeface="Titillium Web"/>
                <a:ea typeface="Titillium Web"/>
                <a:cs typeface="Titillium Web"/>
                <a:sym typeface="Titillium Web"/>
              </a:defRPr>
            </a:lvl3pPr>
            <a:lvl4pPr lvl="3">
              <a:spcBef>
                <a:spcPts val="0"/>
              </a:spcBef>
              <a:buSzPct val="100000"/>
              <a:buFont typeface="Titillium Web"/>
              <a:buNone/>
              <a:defRPr sz="2600" b="1">
                <a:latin typeface="Titillium Web"/>
                <a:ea typeface="Titillium Web"/>
                <a:cs typeface="Titillium Web"/>
                <a:sym typeface="Titillium Web"/>
              </a:defRPr>
            </a:lvl4pPr>
            <a:lvl5pPr lvl="4">
              <a:spcBef>
                <a:spcPts val="0"/>
              </a:spcBef>
              <a:buSzPct val="100000"/>
              <a:buFont typeface="Titillium Web"/>
              <a:buNone/>
              <a:defRPr sz="2600" b="1">
                <a:latin typeface="Titillium Web"/>
                <a:ea typeface="Titillium Web"/>
                <a:cs typeface="Titillium Web"/>
                <a:sym typeface="Titillium Web"/>
              </a:defRPr>
            </a:lvl5pPr>
            <a:lvl6pPr lvl="5">
              <a:spcBef>
                <a:spcPts val="0"/>
              </a:spcBef>
              <a:buSzPct val="100000"/>
              <a:buFont typeface="Titillium Web"/>
              <a:buNone/>
              <a:defRPr sz="2600" b="1">
                <a:latin typeface="Titillium Web"/>
                <a:ea typeface="Titillium Web"/>
                <a:cs typeface="Titillium Web"/>
                <a:sym typeface="Titillium Web"/>
              </a:defRPr>
            </a:lvl6pPr>
            <a:lvl7pPr lvl="6">
              <a:spcBef>
                <a:spcPts val="0"/>
              </a:spcBef>
              <a:buSzPct val="100000"/>
              <a:buFont typeface="Titillium Web"/>
              <a:buNone/>
              <a:defRPr sz="2600" b="1">
                <a:latin typeface="Titillium Web"/>
                <a:ea typeface="Titillium Web"/>
                <a:cs typeface="Titillium Web"/>
                <a:sym typeface="Titillium Web"/>
              </a:defRPr>
            </a:lvl7pPr>
            <a:lvl8pPr lvl="7">
              <a:spcBef>
                <a:spcPts val="0"/>
              </a:spcBef>
              <a:buSzPct val="100000"/>
              <a:buFont typeface="Titillium Web"/>
              <a:buNone/>
              <a:defRPr sz="2600" b="1">
                <a:latin typeface="Titillium Web"/>
                <a:ea typeface="Titillium Web"/>
                <a:cs typeface="Titillium Web"/>
                <a:sym typeface="Titillium Web"/>
              </a:defRPr>
            </a:lvl8pPr>
            <a:lvl9pPr lvl="8">
              <a:spcBef>
                <a:spcPts val="0"/>
              </a:spcBef>
              <a:buSzPct val="100000"/>
              <a:buFont typeface="Titillium Web"/>
              <a:buNone/>
              <a:defRPr sz="2600" b="1">
                <a:latin typeface="Titillium Web"/>
                <a:ea typeface="Titillium Web"/>
                <a:cs typeface="Titillium Web"/>
                <a:sym typeface="Titillium Web"/>
              </a:defRPr>
            </a:lvl9pPr>
          </a:lstStyle>
          <a:p>
            <a:endParaRPr/>
          </a:p>
        </p:txBody>
      </p:sp>
      <p:sp>
        <p:nvSpPr>
          <p:cNvPr id="7" name="Shape 7"/>
          <p:cNvSpPr txBox="1">
            <a:spLocks noGrp="1"/>
          </p:cNvSpPr>
          <p:nvPr>
            <p:ph type="body" idx="1"/>
          </p:nvPr>
        </p:nvSpPr>
        <p:spPr>
          <a:xfrm>
            <a:off x="723798" y="1586325"/>
            <a:ext cx="6092099" cy="3148499"/>
          </a:xfrm>
          <a:prstGeom prst="rect">
            <a:avLst/>
          </a:prstGeom>
          <a:noFill/>
          <a:ln>
            <a:noFill/>
          </a:ln>
        </p:spPr>
        <p:txBody>
          <a:bodyPr lIns="91425" tIns="91425" rIns="91425" bIns="91425" anchor="t" anchorCtr="0"/>
          <a:lstStyle>
            <a:lvl1pPr lvl="0">
              <a:spcBef>
                <a:spcPts val="600"/>
              </a:spcBef>
              <a:buClr>
                <a:srgbClr val="FF004E"/>
              </a:buClr>
              <a:buSzPct val="100000"/>
              <a:buFont typeface="Titillium Web"/>
              <a:buChar char="▪"/>
              <a:defRPr sz="1800">
                <a:solidFill>
                  <a:schemeClr val="dk1"/>
                </a:solidFill>
                <a:latin typeface="Titillium Web"/>
                <a:ea typeface="Titillium Web"/>
                <a:cs typeface="Titillium Web"/>
                <a:sym typeface="Titillium Web"/>
              </a:defRPr>
            </a:lvl1pPr>
            <a:lvl2pPr lvl="1">
              <a:spcBef>
                <a:spcPts val="480"/>
              </a:spcBef>
              <a:buClr>
                <a:srgbClr val="FF004E"/>
              </a:buClr>
              <a:buSzPct val="100000"/>
              <a:buFont typeface="Titillium Web"/>
              <a:buChar char="▫"/>
              <a:defRPr sz="1800">
                <a:solidFill>
                  <a:schemeClr val="dk1"/>
                </a:solidFill>
                <a:latin typeface="Titillium Web"/>
                <a:ea typeface="Titillium Web"/>
                <a:cs typeface="Titillium Web"/>
                <a:sym typeface="Titillium Web"/>
              </a:defRPr>
            </a:lvl2pPr>
            <a:lvl3pPr lvl="2">
              <a:spcBef>
                <a:spcPts val="480"/>
              </a:spcBef>
              <a:buClr>
                <a:srgbClr val="FF004E"/>
              </a:buClr>
              <a:buSzPct val="100000"/>
              <a:buFont typeface="Titillium Web"/>
              <a:buChar char="▸"/>
              <a:defRPr sz="1800">
                <a:solidFill>
                  <a:schemeClr val="dk1"/>
                </a:solidFill>
                <a:latin typeface="Titillium Web"/>
                <a:ea typeface="Titillium Web"/>
                <a:cs typeface="Titillium Web"/>
                <a:sym typeface="Titillium Web"/>
              </a:defRPr>
            </a:lvl3pPr>
            <a:lvl4pPr lvl="3">
              <a:spcBef>
                <a:spcPts val="360"/>
              </a:spcBef>
              <a:buClr>
                <a:srgbClr val="FF004E"/>
              </a:buClr>
              <a:buSzPct val="100000"/>
              <a:buFont typeface="Titillium Web"/>
              <a:buChar char="▹"/>
              <a:defRPr sz="1800">
                <a:solidFill>
                  <a:schemeClr val="dk1"/>
                </a:solidFill>
                <a:latin typeface="Titillium Web"/>
                <a:ea typeface="Titillium Web"/>
                <a:cs typeface="Titillium Web"/>
                <a:sym typeface="Titillium Web"/>
              </a:defRPr>
            </a:lvl4pPr>
            <a:lvl5pPr lvl="4">
              <a:spcBef>
                <a:spcPts val="360"/>
              </a:spcBef>
              <a:buClr>
                <a:srgbClr val="FF004E"/>
              </a:buClr>
              <a:buSzPct val="100000"/>
              <a:buFont typeface="Titillium Web"/>
              <a:buChar char="▹"/>
              <a:defRPr sz="1800">
                <a:solidFill>
                  <a:schemeClr val="dk1"/>
                </a:solidFill>
                <a:latin typeface="Titillium Web"/>
                <a:ea typeface="Titillium Web"/>
                <a:cs typeface="Titillium Web"/>
                <a:sym typeface="Titillium Web"/>
              </a:defRPr>
            </a:lvl5pPr>
            <a:lvl6pPr lvl="5">
              <a:spcBef>
                <a:spcPts val="360"/>
              </a:spcBef>
              <a:buClr>
                <a:srgbClr val="FF004E"/>
              </a:buClr>
              <a:buSzPct val="100000"/>
              <a:buFont typeface="Titillium Web"/>
              <a:buChar char="▹"/>
              <a:defRPr sz="1800">
                <a:solidFill>
                  <a:schemeClr val="dk1"/>
                </a:solidFill>
                <a:latin typeface="Titillium Web"/>
                <a:ea typeface="Titillium Web"/>
                <a:cs typeface="Titillium Web"/>
                <a:sym typeface="Titillium Web"/>
              </a:defRPr>
            </a:lvl6pPr>
            <a:lvl7pPr lvl="6">
              <a:spcBef>
                <a:spcPts val="360"/>
              </a:spcBef>
              <a:buClr>
                <a:srgbClr val="FF004E"/>
              </a:buClr>
              <a:buSzPct val="100000"/>
              <a:buFont typeface="Titillium Web"/>
              <a:buChar char="▹"/>
              <a:defRPr sz="1800">
                <a:solidFill>
                  <a:schemeClr val="dk1"/>
                </a:solidFill>
                <a:latin typeface="Titillium Web"/>
                <a:ea typeface="Titillium Web"/>
                <a:cs typeface="Titillium Web"/>
                <a:sym typeface="Titillium Web"/>
              </a:defRPr>
            </a:lvl7pPr>
            <a:lvl8pPr lvl="7">
              <a:spcBef>
                <a:spcPts val="360"/>
              </a:spcBef>
              <a:buClr>
                <a:srgbClr val="FF004E"/>
              </a:buClr>
              <a:buSzPct val="100000"/>
              <a:buFont typeface="Titillium Web"/>
              <a:buChar char="▹"/>
              <a:defRPr sz="1800">
                <a:solidFill>
                  <a:schemeClr val="dk1"/>
                </a:solidFill>
                <a:latin typeface="Titillium Web"/>
                <a:ea typeface="Titillium Web"/>
                <a:cs typeface="Titillium Web"/>
                <a:sym typeface="Titillium Web"/>
              </a:defRPr>
            </a:lvl8pPr>
            <a:lvl9pPr lvl="8">
              <a:spcBef>
                <a:spcPts val="360"/>
              </a:spcBef>
              <a:buClr>
                <a:srgbClr val="FF004E"/>
              </a:buClr>
              <a:buSzPct val="100000"/>
              <a:buFont typeface="Titillium Web"/>
              <a:buChar char="▹"/>
              <a:defRPr sz="1800">
                <a:solidFill>
                  <a:schemeClr val="dk1"/>
                </a:solidFill>
                <a:latin typeface="Titillium Web"/>
                <a:ea typeface="Titillium Web"/>
                <a:cs typeface="Titillium Web"/>
                <a:sym typeface="Titillium Web"/>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pic>
        <p:nvPicPr>
          <p:cNvPr id="70" name="Shape 70"/>
          <p:cNvPicPr preferRelativeResize="0"/>
          <p:nvPr/>
        </p:nvPicPr>
        <p:blipFill rotWithShape="1">
          <a:blip r:embed="rId3">
            <a:alphaModFix/>
          </a:blip>
          <a:srcRect b="6288"/>
          <a:stretch/>
        </p:blipFill>
        <p:spPr>
          <a:xfrm>
            <a:off x="0" y="0"/>
            <a:ext cx="8781575" cy="5143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8"/>
        <p:cNvGrpSpPr/>
        <p:nvPr/>
      </p:nvGrpSpPr>
      <p:grpSpPr>
        <a:xfrm>
          <a:off x="0" y="0"/>
          <a:ext cx="0" cy="0"/>
          <a:chOff x="0" y="0"/>
          <a:chExt cx="0" cy="0"/>
        </a:xfrm>
      </p:grpSpPr>
      <p:sp>
        <p:nvSpPr>
          <p:cNvPr id="119" name="Shape 119"/>
          <p:cNvSpPr txBox="1">
            <a:spLocks noGrp="1"/>
          </p:cNvSpPr>
          <p:nvPr>
            <p:ph type="title"/>
          </p:nvPr>
        </p:nvSpPr>
        <p:spPr>
          <a:xfrm>
            <a:off x="844425" y="422500"/>
            <a:ext cx="6476100" cy="1025400"/>
          </a:xfrm>
          <a:prstGeom prst="rect">
            <a:avLst/>
          </a:prstGeom>
        </p:spPr>
        <p:txBody>
          <a:bodyPr lIns="91425" tIns="91425" rIns="91425" bIns="91425" anchor="t" anchorCtr="0">
            <a:noAutofit/>
          </a:bodyPr>
          <a:lstStyle/>
          <a:p>
            <a:pPr lvl="0">
              <a:spcBef>
                <a:spcPts val="0"/>
              </a:spcBef>
              <a:buClr>
                <a:schemeClr val="dk1"/>
              </a:buClr>
              <a:buSzPct val="42307"/>
              <a:buFont typeface="Arial"/>
              <a:buNone/>
            </a:pPr>
            <a:r>
              <a:rPr lang="en">
                <a:solidFill>
                  <a:schemeClr val="dk1"/>
                </a:solidFill>
              </a:rPr>
              <a:t>Poll by The Washington Post, 2016 </a:t>
            </a:r>
          </a:p>
          <a:p>
            <a:pPr lvl="0" rtl="0">
              <a:spcBef>
                <a:spcPts val="0"/>
              </a:spcBef>
              <a:buClr>
                <a:schemeClr val="dk1"/>
              </a:buClr>
              <a:buSzPct val="42307"/>
              <a:buFont typeface="Arial"/>
              <a:buNone/>
            </a:pPr>
            <a:r>
              <a:rPr lang="en">
                <a:solidFill>
                  <a:srgbClr val="FFFFFF"/>
                </a:solidFill>
              </a:rPr>
              <a:t>What do you consider yourself?</a:t>
            </a:r>
          </a:p>
        </p:txBody>
      </p:sp>
      <p:pic>
        <p:nvPicPr>
          <p:cNvPr id="120" name="Shape 120"/>
          <p:cNvPicPr preferRelativeResize="0"/>
          <p:nvPr/>
        </p:nvPicPr>
        <p:blipFill>
          <a:blip r:embed="rId4">
            <a:alphaModFix/>
          </a:blip>
          <a:stretch>
            <a:fillRect/>
          </a:stretch>
        </p:blipFill>
        <p:spPr>
          <a:xfrm>
            <a:off x="844425" y="1447900"/>
            <a:ext cx="6904045" cy="369559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4"/>
        <p:cNvGrpSpPr/>
        <p:nvPr/>
      </p:nvGrpSpPr>
      <p:grpSpPr>
        <a:xfrm>
          <a:off x="0" y="0"/>
          <a:ext cx="0" cy="0"/>
          <a:chOff x="0" y="0"/>
          <a:chExt cx="0" cy="0"/>
        </a:xfrm>
      </p:grpSpPr>
      <p:sp>
        <p:nvSpPr>
          <p:cNvPr id="125" name="Shape 125"/>
          <p:cNvSpPr txBox="1">
            <a:spLocks noGrp="1"/>
          </p:cNvSpPr>
          <p:nvPr>
            <p:ph type="title"/>
          </p:nvPr>
        </p:nvSpPr>
        <p:spPr>
          <a:xfrm>
            <a:off x="844425" y="422500"/>
            <a:ext cx="6476100" cy="1025400"/>
          </a:xfrm>
          <a:prstGeom prst="rect">
            <a:avLst/>
          </a:prstGeom>
        </p:spPr>
        <p:txBody>
          <a:bodyPr lIns="91425" tIns="91425" rIns="91425" bIns="91425" anchor="t" anchorCtr="0">
            <a:noAutofit/>
          </a:bodyPr>
          <a:lstStyle/>
          <a:p>
            <a:pPr lvl="0" rtl="0">
              <a:spcBef>
                <a:spcPts val="0"/>
              </a:spcBef>
              <a:buNone/>
            </a:pPr>
            <a:r>
              <a:rPr lang="en">
                <a:solidFill>
                  <a:schemeClr val="dk1"/>
                </a:solidFill>
              </a:rPr>
              <a:t>The feminist movement</a:t>
            </a:r>
            <a:r>
              <a:rPr lang="en">
                <a:solidFill>
                  <a:srgbClr val="FFFFFF"/>
                </a:solidFill>
              </a:rPr>
              <a:t> unfairly blames men for women’s challenges. True or not?</a:t>
            </a:r>
          </a:p>
        </p:txBody>
      </p:sp>
      <p:pic>
        <p:nvPicPr>
          <p:cNvPr id="126" name="Shape 126"/>
          <p:cNvPicPr preferRelativeResize="0"/>
          <p:nvPr/>
        </p:nvPicPr>
        <p:blipFill>
          <a:blip r:embed="rId4">
            <a:alphaModFix/>
          </a:blip>
          <a:stretch>
            <a:fillRect/>
          </a:stretch>
        </p:blipFill>
        <p:spPr>
          <a:xfrm>
            <a:off x="152400" y="1600300"/>
            <a:ext cx="7918025" cy="29717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Shape 131"/>
          <p:cNvSpPr/>
          <p:nvPr/>
        </p:nvSpPr>
        <p:spPr>
          <a:xfrm>
            <a:off x="2938950" y="209600"/>
            <a:ext cx="1434900" cy="1434900"/>
          </a:xfrm>
          <a:prstGeom prst="ellipse">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132" name="Shape 132"/>
          <p:cNvSpPr/>
          <p:nvPr/>
        </p:nvSpPr>
        <p:spPr>
          <a:xfrm>
            <a:off x="1377825" y="1644500"/>
            <a:ext cx="1434900" cy="1434900"/>
          </a:xfrm>
          <a:prstGeom prst="ellipse">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133" name="Shape 133"/>
          <p:cNvSpPr/>
          <p:nvPr/>
        </p:nvSpPr>
        <p:spPr>
          <a:xfrm>
            <a:off x="4517525" y="1708000"/>
            <a:ext cx="1434900" cy="1434900"/>
          </a:xfrm>
          <a:prstGeom prst="ellipse">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134" name="Shape 134"/>
          <p:cNvSpPr/>
          <p:nvPr/>
        </p:nvSpPr>
        <p:spPr>
          <a:xfrm>
            <a:off x="2938950" y="3149875"/>
            <a:ext cx="1434900" cy="1434900"/>
          </a:xfrm>
          <a:prstGeom prst="ellipse">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135" name="Shape 135"/>
          <p:cNvSpPr txBox="1">
            <a:spLocks noGrp="1"/>
          </p:cNvSpPr>
          <p:nvPr>
            <p:ph type="title" idx="4294967295"/>
          </p:nvPr>
        </p:nvSpPr>
        <p:spPr>
          <a:xfrm>
            <a:off x="3191850" y="619100"/>
            <a:ext cx="929100" cy="638700"/>
          </a:xfrm>
          <a:prstGeom prst="rect">
            <a:avLst/>
          </a:prstGeom>
        </p:spPr>
        <p:txBody>
          <a:bodyPr lIns="91425" tIns="91425" rIns="91425" bIns="91425" anchor="t" anchorCtr="0">
            <a:noAutofit/>
          </a:bodyPr>
          <a:lstStyle/>
          <a:p>
            <a:pPr lvl="0" algn="ctr" rtl="0">
              <a:spcBef>
                <a:spcPts val="0"/>
              </a:spcBef>
              <a:buNone/>
            </a:pPr>
            <a:r>
              <a:rPr lang="en">
                <a:solidFill>
                  <a:schemeClr val="dk1"/>
                </a:solidFill>
              </a:rPr>
              <a:t>God</a:t>
            </a:r>
          </a:p>
        </p:txBody>
      </p:sp>
      <p:sp>
        <p:nvSpPr>
          <p:cNvPr id="136" name="Shape 136"/>
          <p:cNvSpPr txBox="1">
            <a:spLocks noGrp="1"/>
          </p:cNvSpPr>
          <p:nvPr>
            <p:ph type="title" idx="4294967295"/>
          </p:nvPr>
        </p:nvSpPr>
        <p:spPr>
          <a:xfrm>
            <a:off x="1630725" y="1900150"/>
            <a:ext cx="929100" cy="1050600"/>
          </a:xfrm>
          <a:prstGeom prst="rect">
            <a:avLst/>
          </a:prstGeom>
        </p:spPr>
        <p:txBody>
          <a:bodyPr lIns="91425" tIns="91425" rIns="91425" bIns="91425" anchor="t" anchorCtr="0">
            <a:noAutofit/>
          </a:bodyPr>
          <a:lstStyle/>
          <a:p>
            <a:pPr lvl="0" algn="ctr" rtl="0">
              <a:spcBef>
                <a:spcPts val="0"/>
              </a:spcBef>
              <a:buNone/>
            </a:pPr>
            <a:r>
              <a:rPr lang="en">
                <a:solidFill>
                  <a:schemeClr val="dk1"/>
                </a:solidFill>
              </a:rPr>
              <a:t>True Man</a:t>
            </a:r>
          </a:p>
        </p:txBody>
      </p:sp>
      <p:sp>
        <p:nvSpPr>
          <p:cNvPr id="137" name="Shape 137"/>
          <p:cNvSpPr txBox="1">
            <a:spLocks noGrp="1"/>
          </p:cNvSpPr>
          <p:nvPr>
            <p:ph type="title" idx="4294967295"/>
          </p:nvPr>
        </p:nvSpPr>
        <p:spPr>
          <a:xfrm>
            <a:off x="4517525" y="1890200"/>
            <a:ext cx="1434900" cy="638700"/>
          </a:xfrm>
          <a:prstGeom prst="rect">
            <a:avLst/>
          </a:prstGeom>
        </p:spPr>
        <p:txBody>
          <a:bodyPr lIns="91425" tIns="91425" rIns="91425" bIns="91425" anchor="t" anchorCtr="0">
            <a:noAutofit/>
          </a:bodyPr>
          <a:lstStyle/>
          <a:p>
            <a:pPr lvl="0" algn="ctr" rtl="0">
              <a:spcBef>
                <a:spcPts val="0"/>
              </a:spcBef>
              <a:buNone/>
            </a:pPr>
            <a:r>
              <a:rPr lang="en">
                <a:solidFill>
                  <a:schemeClr val="dk1"/>
                </a:solidFill>
              </a:rPr>
              <a:t>True Woman</a:t>
            </a:r>
          </a:p>
        </p:txBody>
      </p:sp>
      <p:sp>
        <p:nvSpPr>
          <p:cNvPr id="138" name="Shape 138"/>
          <p:cNvSpPr txBox="1">
            <a:spLocks noGrp="1"/>
          </p:cNvSpPr>
          <p:nvPr>
            <p:ph type="title" idx="4294967295"/>
          </p:nvPr>
        </p:nvSpPr>
        <p:spPr>
          <a:xfrm>
            <a:off x="3035700" y="3386425"/>
            <a:ext cx="1241400" cy="1050600"/>
          </a:xfrm>
          <a:prstGeom prst="rect">
            <a:avLst/>
          </a:prstGeom>
        </p:spPr>
        <p:txBody>
          <a:bodyPr lIns="91425" tIns="91425" rIns="91425" bIns="91425" anchor="t" anchorCtr="0">
            <a:noAutofit/>
          </a:bodyPr>
          <a:lstStyle/>
          <a:p>
            <a:pPr lvl="0" algn="ctr" rtl="0">
              <a:spcBef>
                <a:spcPts val="0"/>
              </a:spcBef>
              <a:buNone/>
            </a:pPr>
            <a:r>
              <a:rPr lang="en">
                <a:solidFill>
                  <a:schemeClr val="dk1"/>
                </a:solidFill>
              </a:rPr>
              <a:t>True Family</a:t>
            </a:r>
          </a:p>
        </p:txBody>
      </p:sp>
      <p:sp>
        <p:nvSpPr>
          <p:cNvPr id="139" name="Shape 139"/>
          <p:cNvSpPr/>
          <p:nvPr/>
        </p:nvSpPr>
        <p:spPr>
          <a:xfrm>
            <a:off x="2947675" y="1976350"/>
            <a:ext cx="1434900" cy="274200"/>
          </a:xfrm>
          <a:prstGeom prst="rightArrow">
            <a:avLst>
              <a:gd name="adj1" fmla="val 50000"/>
              <a:gd name="adj2" fmla="val 50000"/>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140" name="Shape 140"/>
          <p:cNvSpPr/>
          <p:nvPr/>
        </p:nvSpPr>
        <p:spPr>
          <a:xfrm flipH="1">
            <a:off x="2947675" y="2454562"/>
            <a:ext cx="1434900" cy="274200"/>
          </a:xfrm>
          <a:prstGeom prst="rightArrow">
            <a:avLst>
              <a:gd name="adj1" fmla="val 50000"/>
              <a:gd name="adj2" fmla="val 50000"/>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141" name="Shape 141"/>
          <p:cNvSpPr/>
          <p:nvPr/>
        </p:nvSpPr>
        <p:spPr>
          <a:xfrm rot="5400000">
            <a:off x="2762025" y="2278548"/>
            <a:ext cx="1319400" cy="274200"/>
          </a:xfrm>
          <a:prstGeom prst="rightArrow">
            <a:avLst>
              <a:gd name="adj1" fmla="val 50000"/>
              <a:gd name="adj2" fmla="val 50000"/>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142" name="Shape 142"/>
          <p:cNvSpPr/>
          <p:nvPr/>
        </p:nvSpPr>
        <p:spPr>
          <a:xfrm rot="5400000" flipH="1">
            <a:off x="3204650" y="2260086"/>
            <a:ext cx="1319400" cy="274200"/>
          </a:xfrm>
          <a:prstGeom prst="rightArrow">
            <a:avLst>
              <a:gd name="adj1" fmla="val 50000"/>
              <a:gd name="adj2" fmla="val 50000"/>
            </a:avLst>
          </a:prstGeom>
          <a:solidFill>
            <a:srgbClr val="FFFFFF"/>
          </a:solidFill>
          <a:ln>
            <a:noFill/>
          </a:ln>
        </p:spPr>
        <p:txBody>
          <a:bodyPr lIns="91425" tIns="91425" rIns="91425" bIns="91425" anchor="ctr" anchorCtr="0">
            <a:noAutofit/>
          </a:bodyPr>
          <a:lstStyle/>
          <a:p>
            <a:pPr lvl="0">
              <a:spcBef>
                <a:spcPts val="0"/>
              </a:spcBef>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Shape 147"/>
          <p:cNvSpPr/>
          <p:nvPr/>
        </p:nvSpPr>
        <p:spPr>
          <a:xfrm>
            <a:off x="2938950" y="209600"/>
            <a:ext cx="1434900" cy="1434900"/>
          </a:xfrm>
          <a:prstGeom prst="ellipse">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148" name="Shape 148"/>
          <p:cNvSpPr/>
          <p:nvPr/>
        </p:nvSpPr>
        <p:spPr>
          <a:xfrm>
            <a:off x="1377825" y="1644500"/>
            <a:ext cx="1434900" cy="1434900"/>
          </a:xfrm>
          <a:prstGeom prst="ellipse">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149" name="Shape 149"/>
          <p:cNvSpPr/>
          <p:nvPr/>
        </p:nvSpPr>
        <p:spPr>
          <a:xfrm>
            <a:off x="4517525" y="1708000"/>
            <a:ext cx="1434900" cy="1434900"/>
          </a:xfrm>
          <a:prstGeom prst="ellipse">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150" name="Shape 150"/>
          <p:cNvSpPr/>
          <p:nvPr/>
        </p:nvSpPr>
        <p:spPr>
          <a:xfrm>
            <a:off x="2938950" y="3149875"/>
            <a:ext cx="1434900" cy="1434900"/>
          </a:xfrm>
          <a:prstGeom prst="ellipse">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151" name="Shape 151"/>
          <p:cNvSpPr txBox="1">
            <a:spLocks noGrp="1"/>
          </p:cNvSpPr>
          <p:nvPr>
            <p:ph type="title" idx="4294967295"/>
          </p:nvPr>
        </p:nvSpPr>
        <p:spPr>
          <a:xfrm>
            <a:off x="3191850" y="619100"/>
            <a:ext cx="929100" cy="638700"/>
          </a:xfrm>
          <a:prstGeom prst="rect">
            <a:avLst/>
          </a:prstGeom>
        </p:spPr>
        <p:txBody>
          <a:bodyPr lIns="91425" tIns="91425" rIns="91425" bIns="91425" anchor="t" anchorCtr="0">
            <a:noAutofit/>
          </a:bodyPr>
          <a:lstStyle/>
          <a:p>
            <a:pPr lvl="0" algn="ctr" rtl="0">
              <a:spcBef>
                <a:spcPts val="0"/>
              </a:spcBef>
              <a:buNone/>
            </a:pPr>
            <a:r>
              <a:rPr lang="en">
                <a:solidFill>
                  <a:schemeClr val="dk1"/>
                </a:solidFill>
              </a:rPr>
              <a:t>God</a:t>
            </a:r>
          </a:p>
        </p:txBody>
      </p:sp>
      <p:sp>
        <p:nvSpPr>
          <p:cNvPr id="152" name="Shape 152"/>
          <p:cNvSpPr txBox="1">
            <a:spLocks noGrp="1"/>
          </p:cNvSpPr>
          <p:nvPr>
            <p:ph type="title" idx="4294967295"/>
          </p:nvPr>
        </p:nvSpPr>
        <p:spPr>
          <a:xfrm>
            <a:off x="1454025" y="1900150"/>
            <a:ext cx="1330800" cy="1050600"/>
          </a:xfrm>
          <a:prstGeom prst="rect">
            <a:avLst/>
          </a:prstGeom>
        </p:spPr>
        <p:txBody>
          <a:bodyPr lIns="91425" tIns="91425" rIns="91425" bIns="91425" anchor="t" anchorCtr="0">
            <a:noAutofit/>
          </a:bodyPr>
          <a:lstStyle/>
          <a:p>
            <a:pPr lvl="0" algn="ctr" rtl="0">
              <a:spcBef>
                <a:spcPts val="0"/>
              </a:spcBef>
              <a:buNone/>
            </a:pPr>
            <a:r>
              <a:rPr lang="en" sz="2000">
                <a:solidFill>
                  <a:schemeClr val="dk1"/>
                </a:solidFill>
              </a:rPr>
              <a:t>Male Politicians</a:t>
            </a:r>
          </a:p>
        </p:txBody>
      </p:sp>
      <p:sp>
        <p:nvSpPr>
          <p:cNvPr id="153" name="Shape 153"/>
          <p:cNvSpPr txBox="1">
            <a:spLocks noGrp="1"/>
          </p:cNvSpPr>
          <p:nvPr>
            <p:ph type="title" idx="4294967295"/>
          </p:nvPr>
        </p:nvSpPr>
        <p:spPr>
          <a:xfrm>
            <a:off x="4517525" y="1966400"/>
            <a:ext cx="1434900" cy="638700"/>
          </a:xfrm>
          <a:prstGeom prst="rect">
            <a:avLst/>
          </a:prstGeom>
        </p:spPr>
        <p:txBody>
          <a:bodyPr lIns="91425" tIns="91425" rIns="91425" bIns="91425" anchor="t" anchorCtr="0">
            <a:noAutofit/>
          </a:bodyPr>
          <a:lstStyle/>
          <a:p>
            <a:pPr lvl="0" algn="ctr" rtl="0">
              <a:spcBef>
                <a:spcPts val="0"/>
              </a:spcBef>
              <a:buNone/>
            </a:pPr>
            <a:r>
              <a:rPr lang="en" sz="2000">
                <a:solidFill>
                  <a:schemeClr val="dk1"/>
                </a:solidFill>
              </a:rPr>
              <a:t>Female Politicians</a:t>
            </a:r>
          </a:p>
        </p:txBody>
      </p:sp>
      <p:sp>
        <p:nvSpPr>
          <p:cNvPr id="154" name="Shape 154"/>
          <p:cNvSpPr txBox="1">
            <a:spLocks noGrp="1"/>
          </p:cNvSpPr>
          <p:nvPr>
            <p:ph type="title" idx="4294967295"/>
          </p:nvPr>
        </p:nvSpPr>
        <p:spPr>
          <a:xfrm>
            <a:off x="3035700" y="3342025"/>
            <a:ext cx="1241400" cy="1050600"/>
          </a:xfrm>
          <a:prstGeom prst="rect">
            <a:avLst/>
          </a:prstGeom>
        </p:spPr>
        <p:txBody>
          <a:bodyPr lIns="91425" tIns="91425" rIns="91425" bIns="91425" anchor="t" anchorCtr="0">
            <a:noAutofit/>
          </a:bodyPr>
          <a:lstStyle/>
          <a:p>
            <a:pPr lvl="0" algn="ctr" rtl="0">
              <a:spcBef>
                <a:spcPts val="0"/>
              </a:spcBef>
              <a:buNone/>
            </a:pPr>
            <a:r>
              <a:rPr lang="en" sz="2000">
                <a:solidFill>
                  <a:schemeClr val="dk1"/>
                </a:solidFill>
              </a:rPr>
              <a:t>True Govern-ment</a:t>
            </a:r>
          </a:p>
        </p:txBody>
      </p:sp>
      <p:sp>
        <p:nvSpPr>
          <p:cNvPr id="155" name="Shape 155"/>
          <p:cNvSpPr/>
          <p:nvPr/>
        </p:nvSpPr>
        <p:spPr>
          <a:xfrm>
            <a:off x="2947675" y="1976350"/>
            <a:ext cx="1434900" cy="274200"/>
          </a:xfrm>
          <a:prstGeom prst="rightArrow">
            <a:avLst>
              <a:gd name="adj1" fmla="val 50000"/>
              <a:gd name="adj2" fmla="val 50000"/>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156" name="Shape 156"/>
          <p:cNvSpPr/>
          <p:nvPr/>
        </p:nvSpPr>
        <p:spPr>
          <a:xfrm flipH="1">
            <a:off x="2947675" y="2454562"/>
            <a:ext cx="1434900" cy="274200"/>
          </a:xfrm>
          <a:prstGeom prst="rightArrow">
            <a:avLst>
              <a:gd name="adj1" fmla="val 50000"/>
              <a:gd name="adj2" fmla="val 50000"/>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157" name="Shape 157"/>
          <p:cNvSpPr/>
          <p:nvPr/>
        </p:nvSpPr>
        <p:spPr>
          <a:xfrm rot="5400000">
            <a:off x="2762025" y="2278548"/>
            <a:ext cx="1319400" cy="274200"/>
          </a:xfrm>
          <a:prstGeom prst="rightArrow">
            <a:avLst>
              <a:gd name="adj1" fmla="val 50000"/>
              <a:gd name="adj2" fmla="val 50000"/>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158" name="Shape 158"/>
          <p:cNvSpPr/>
          <p:nvPr/>
        </p:nvSpPr>
        <p:spPr>
          <a:xfrm rot="5400000" flipH="1">
            <a:off x="3204650" y="2260086"/>
            <a:ext cx="1319400" cy="274200"/>
          </a:xfrm>
          <a:prstGeom prst="rightArrow">
            <a:avLst>
              <a:gd name="adj1" fmla="val 50000"/>
              <a:gd name="adj2" fmla="val 50000"/>
            </a:avLst>
          </a:prstGeom>
          <a:solidFill>
            <a:srgbClr val="FFFFFF"/>
          </a:solidFill>
          <a:ln>
            <a:noFill/>
          </a:ln>
        </p:spPr>
        <p:txBody>
          <a:bodyPr lIns="91425" tIns="91425" rIns="91425" bIns="91425" anchor="ctr" anchorCtr="0">
            <a:noAutofit/>
          </a:bodyPr>
          <a:lstStyle/>
          <a:p>
            <a:pPr lvl="0">
              <a:spcBef>
                <a:spcPts val="0"/>
              </a:spcBef>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Shape 163"/>
          <p:cNvSpPr/>
          <p:nvPr/>
        </p:nvSpPr>
        <p:spPr>
          <a:xfrm>
            <a:off x="2938950" y="209600"/>
            <a:ext cx="1434900" cy="1434900"/>
          </a:xfrm>
          <a:prstGeom prst="ellipse">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164" name="Shape 164"/>
          <p:cNvSpPr/>
          <p:nvPr/>
        </p:nvSpPr>
        <p:spPr>
          <a:xfrm>
            <a:off x="1377825" y="1644500"/>
            <a:ext cx="1434900" cy="1434900"/>
          </a:xfrm>
          <a:prstGeom prst="ellipse">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165" name="Shape 165"/>
          <p:cNvSpPr/>
          <p:nvPr/>
        </p:nvSpPr>
        <p:spPr>
          <a:xfrm>
            <a:off x="4517525" y="1708000"/>
            <a:ext cx="1434900" cy="1434900"/>
          </a:xfrm>
          <a:prstGeom prst="ellipse">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166" name="Shape 166"/>
          <p:cNvSpPr/>
          <p:nvPr/>
        </p:nvSpPr>
        <p:spPr>
          <a:xfrm>
            <a:off x="2938950" y="3149875"/>
            <a:ext cx="1434900" cy="1434900"/>
          </a:xfrm>
          <a:prstGeom prst="ellipse">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167" name="Shape 167"/>
          <p:cNvSpPr txBox="1">
            <a:spLocks noGrp="1"/>
          </p:cNvSpPr>
          <p:nvPr>
            <p:ph type="title" idx="4294967295"/>
          </p:nvPr>
        </p:nvSpPr>
        <p:spPr>
          <a:xfrm>
            <a:off x="3191850" y="619100"/>
            <a:ext cx="929100" cy="638700"/>
          </a:xfrm>
          <a:prstGeom prst="rect">
            <a:avLst/>
          </a:prstGeom>
        </p:spPr>
        <p:txBody>
          <a:bodyPr lIns="91425" tIns="91425" rIns="91425" bIns="91425" anchor="t" anchorCtr="0">
            <a:noAutofit/>
          </a:bodyPr>
          <a:lstStyle/>
          <a:p>
            <a:pPr lvl="0" algn="ctr" rtl="0">
              <a:spcBef>
                <a:spcPts val="0"/>
              </a:spcBef>
              <a:buNone/>
            </a:pPr>
            <a:r>
              <a:rPr lang="en">
                <a:solidFill>
                  <a:schemeClr val="dk1"/>
                </a:solidFill>
              </a:rPr>
              <a:t>God</a:t>
            </a:r>
          </a:p>
        </p:txBody>
      </p:sp>
      <p:sp>
        <p:nvSpPr>
          <p:cNvPr id="168" name="Shape 168"/>
          <p:cNvSpPr txBox="1">
            <a:spLocks noGrp="1"/>
          </p:cNvSpPr>
          <p:nvPr>
            <p:ph type="title" idx="4294967295"/>
          </p:nvPr>
        </p:nvSpPr>
        <p:spPr>
          <a:xfrm>
            <a:off x="1454025" y="1823950"/>
            <a:ext cx="1330800" cy="1050600"/>
          </a:xfrm>
          <a:prstGeom prst="rect">
            <a:avLst/>
          </a:prstGeom>
        </p:spPr>
        <p:txBody>
          <a:bodyPr lIns="91425" tIns="91425" rIns="91425" bIns="91425" anchor="t" anchorCtr="0">
            <a:noAutofit/>
          </a:bodyPr>
          <a:lstStyle/>
          <a:p>
            <a:pPr lvl="0" algn="ctr" rtl="0">
              <a:spcBef>
                <a:spcPts val="0"/>
              </a:spcBef>
              <a:buNone/>
            </a:pPr>
            <a:r>
              <a:rPr lang="en" sz="2000">
                <a:solidFill>
                  <a:schemeClr val="dk1"/>
                </a:solidFill>
              </a:rPr>
              <a:t>Male Lawyers &amp; Judges</a:t>
            </a:r>
          </a:p>
        </p:txBody>
      </p:sp>
      <p:sp>
        <p:nvSpPr>
          <p:cNvPr id="169" name="Shape 169"/>
          <p:cNvSpPr txBox="1">
            <a:spLocks noGrp="1"/>
          </p:cNvSpPr>
          <p:nvPr>
            <p:ph type="title" idx="4294967295"/>
          </p:nvPr>
        </p:nvSpPr>
        <p:spPr>
          <a:xfrm>
            <a:off x="4517525" y="1890200"/>
            <a:ext cx="1434900" cy="638700"/>
          </a:xfrm>
          <a:prstGeom prst="rect">
            <a:avLst/>
          </a:prstGeom>
        </p:spPr>
        <p:txBody>
          <a:bodyPr lIns="91425" tIns="91425" rIns="91425" bIns="91425" anchor="t" anchorCtr="0">
            <a:noAutofit/>
          </a:bodyPr>
          <a:lstStyle/>
          <a:p>
            <a:pPr lvl="0" algn="ctr" rtl="0">
              <a:spcBef>
                <a:spcPts val="0"/>
              </a:spcBef>
              <a:buNone/>
            </a:pPr>
            <a:r>
              <a:rPr lang="en" sz="2000">
                <a:solidFill>
                  <a:schemeClr val="dk1"/>
                </a:solidFill>
              </a:rPr>
              <a:t>Female  Lawyers &amp; Judges</a:t>
            </a:r>
          </a:p>
        </p:txBody>
      </p:sp>
      <p:sp>
        <p:nvSpPr>
          <p:cNvPr id="170" name="Shape 170"/>
          <p:cNvSpPr txBox="1">
            <a:spLocks noGrp="1"/>
          </p:cNvSpPr>
          <p:nvPr>
            <p:ph type="title" idx="4294967295"/>
          </p:nvPr>
        </p:nvSpPr>
        <p:spPr>
          <a:xfrm>
            <a:off x="3035700" y="3342025"/>
            <a:ext cx="1241400" cy="1050600"/>
          </a:xfrm>
          <a:prstGeom prst="rect">
            <a:avLst/>
          </a:prstGeom>
        </p:spPr>
        <p:txBody>
          <a:bodyPr lIns="91425" tIns="91425" rIns="91425" bIns="91425" anchor="t" anchorCtr="0">
            <a:noAutofit/>
          </a:bodyPr>
          <a:lstStyle/>
          <a:p>
            <a:pPr lvl="0" algn="ctr" rtl="0">
              <a:spcBef>
                <a:spcPts val="0"/>
              </a:spcBef>
              <a:buNone/>
            </a:pPr>
            <a:r>
              <a:rPr lang="en" sz="2000">
                <a:solidFill>
                  <a:schemeClr val="dk1"/>
                </a:solidFill>
              </a:rPr>
              <a:t>True Judicial System</a:t>
            </a:r>
          </a:p>
        </p:txBody>
      </p:sp>
      <p:sp>
        <p:nvSpPr>
          <p:cNvPr id="171" name="Shape 171"/>
          <p:cNvSpPr/>
          <p:nvPr/>
        </p:nvSpPr>
        <p:spPr>
          <a:xfrm>
            <a:off x="2947675" y="1976350"/>
            <a:ext cx="1434900" cy="274200"/>
          </a:xfrm>
          <a:prstGeom prst="rightArrow">
            <a:avLst>
              <a:gd name="adj1" fmla="val 50000"/>
              <a:gd name="adj2" fmla="val 50000"/>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172" name="Shape 172"/>
          <p:cNvSpPr/>
          <p:nvPr/>
        </p:nvSpPr>
        <p:spPr>
          <a:xfrm flipH="1">
            <a:off x="2947675" y="2454562"/>
            <a:ext cx="1434900" cy="274200"/>
          </a:xfrm>
          <a:prstGeom prst="rightArrow">
            <a:avLst>
              <a:gd name="adj1" fmla="val 50000"/>
              <a:gd name="adj2" fmla="val 50000"/>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173" name="Shape 173"/>
          <p:cNvSpPr/>
          <p:nvPr/>
        </p:nvSpPr>
        <p:spPr>
          <a:xfrm rot="5400000">
            <a:off x="2762025" y="2278548"/>
            <a:ext cx="1319400" cy="274200"/>
          </a:xfrm>
          <a:prstGeom prst="rightArrow">
            <a:avLst>
              <a:gd name="adj1" fmla="val 50000"/>
              <a:gd name="adj2" fmla="val 50000"/>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174" name="Shape 174"/>
          <p:cNvSpPr/>
          <p:nvPr/>
        </p:nvSpPr>
        <p:spPr>
          <a:xfrm rot="5400000" flipH="1">
            <a:off x="3204650" y="2260086"/>
            <a:ext cx="1319400" cy="274200"/>
          </a:xfrm>
          <a:prstGeom prst="rightArrow">
            <a:avLst>
              <a:gd name="adj1" fmla="val 50000"/>
              <a:gd name="adj2" fmla="val 50000"/>
            </a:avLst>
          </a:prstGeom>
          <a:solidFill>
            <a:srgbClr val="FFFFFF"/>
          </a:solidFill>
          <a:ln>
            <a:noFill/>
          </a:ln>
        </p:spPr>
        <p:txBody>
          <a:bodyPr lIns="91425" tIns="91425" rIns="91425" bIns="91425" anchor="ctr" anchorCtr="0">
            <a:noAutofit/>
          </a:bodyPr>
          <a:lstStyle/>
          <a:p>
            <a:pPr lvl="0">
              <a:spcBef>
                <a:spcPts val="0"/>
              </a:spcBef>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8"/>
        <p:cNvGrpSpPr/>
        <p:nvPr/>
      </p:nvGrpSpPr>
      <p:grpSpPr>
        <a:xfrm>
          <a:off x="0" y="0"/>
          <a:ext cx="0" cy="0"/>
          <a:chOff x="0" y="0"/>
          <a:chExt cx="0" cy="0"/>
        </a:xfrm>
      </p:grpSpPr>
      <p:sp>
        <p:nvSpPr>
          <p:cNvPr id="179" name="Shape 179"/>
          <p:cNvSpPr txBox="1">
            <a:spLocks noGrp="1"/>
          </p:cNvSpPr>
          <p:nvPr>
            <p:ph type="title" idx="4294967295"/>
          </p:nvPr>
        </p:nvSpPr>
        <p:spPr>
          <a:xfrm>
            <a:off x="306350" y="3311150"/>
            <a:ext cx="1789800" cy="1380000"/>
          </a:xfrm>
          <a:prstGeom prst="rect">
            <a:avLst/>
          </a:prstGeom>
        </p:spPr>
        <p:txBody>
          <a:bodyPr lIns="91425" tIns="91425" rIns="91425" bIns="91425" anchor="b" anchorCtr="0">
            <a:noAutofit/>
          </a:bodyPr>
          <a:lstStyle/>
          <a:p>
            <a:pPr lvl="0" rtl="0">
              <a:spcBef>
                <a:spcPts val="0"/>
              </a:spcBef>
              <a:buNone/>
            </a:pPr>
            <a:r>
              <a:rPr lang="en">
                <a:solidFill>
                  <a:srgbClr val="FFFFFF"/>
                </a:solidFill>
              </a:rPr>
              <a:t>Leadership of the Heart</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183"/>
        <p:cNvGrpSpPr/>
        <p:nvPr/>
      </p:nvGrpSpPr>
      <p:grpSpPr>
        <a:xfrm>
          <a:off x="0" y="0"/>
          <a:ext cx="0" cy="0"/>
          <a:chOff x="0" y="0"/>
          <a:chExt cx="0" cy="0"/>
        </a:xfrm>
      </p:grpSpPr>
      <p:sp>
        <p:nvSpPr>
          <p:cNvPr id="184" name="Shape 184"/>
          <p:cNvSpPr txBox="1">
            <a:spLocks noGrp="1"/>
          </p:cNvSpPr>
          <p:nvPr>
            <p:ph type="title" idx="4294967295"/>
          </p:nvPr>
        </p:nvSpPr>
        <p:spPr>
          <a:xfrm>
            <a:off x="306350" y="3311150"/>
            <a:ext cx="1789800" cy="1380000"/>
          </a:xfrm>
          <a:prstGeom prst="rect">
            <a:avLst/>
          </a:prstGeom>
        </p:spPr>
        <p:txBody>
          <a:bodyPr lIns="91425" tIns="91425" rIns="91425" bIns="91425" anchor="b" anchorCtr="0">
            <a:noAutofit/>
          </a:bodyPr>
          <a:lstStyle/>
          <a:p>
            <a:pPr lvl="0" rtl="0">
              <a:spcBef>
                <a:spcPts val="0"/>
              </a:spcBef>
              <a:buNone/>
            </a:pPr>
            <a:r>
              <a:rPr lang="en">
                <a:solidFill>
                  <a:srgbClr val="FFFFFF"/>
                </a:solidFill>
              </a:rPr>
              <a:t>Relief in Nepal</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8"/>
        <p:cNvGrpSpPr/>
        <p:nvPr/>
      </p:nvGrpSpPr>
      <p:grpSpPr>
        <a:xfrm>
          <a:off x="0" y="0"/>
          <a:ext cx="0" cy="0"/>
          <a:chOff x="0" y="0"/>
          <a:chExt cx="0" cy="0"/>
        </a:xfrm>
      </p:grpSpPr>
      <p:sp>
        <p:nvSpPr>
          <p:cNvPr id="189" name="Shape 189"/>
          <p:cNvSpPr txBox="1">
            <a:spLocks noGrp="1"/>
          </p:cNvSpPr>
          <p:nvPr>
            <p:ph type="title" idx="4294967295"/>
          </p:nvPr>
        </p:nvSpPr>
        <p:spPr>
          <a:xfrm>
            <a:off x="306350" y="3311150"/>
            <a:ext cx="1789800" cy="1380000"/>
          </a:xfrm>
          <a:prstGeom prst="rect">
            <a:avLst/>
          </a:prstGeom>
        </p:spPr>
        <p:txBody>
          <a:bodyPr lIns="91425" tIns="91425" rIns="91425" bIns="91425" anchor="b" anchorCtr="0">
            <a:noAutofit/>
          </a:bodyPr>
          <a:lstStyle/>
          <a:p>
            <a:pPr lvl="0" rtl="0">
              <a:spcBef>
                <a:spcPts val="0"/>
              </a:spcBef>
              <a:buNone/>
            </a:pPr>
            <a:r>
              <a:rPr lang="en">
                <a:solidFill>
                  <a:srgbClr val="FFFFFF"/>
                </a:solidFill>
              </a:rPr>
              <a:t>Schools of Africa</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3"/>
        <p:cNvGrpSpPr/>
        <p:nvPr/>
      </p:nvGrpSpPr>
      <p:grpSpPr>
        <a:xfrm>
          <a:off x="0" y="0"/>
          <a:ext cx="0" cy="0"/>
          <a:chOff x="0" y="0"/>
          <a:chExt cx="0" cy="0"/>
        </a:xfrm>
      </p:grpSpPr>
      <p:sp>
        <p:nvSpPr>
          <p:cNvPr id="194" name="Shape 194"/>
          <p:cNvSpPr txBox="1">
            <a:spLocks noGrp="1"/>
          </p:cNvSpPr>
          <p:nvPr>
            <p:ph type="title" idx="4294967295"/>
          </p:nvPr>
        </p:nvSpPr>
        <p:spPr>
          <a:xfrm>
            <a:off x="306350" y="3311150"/>
            <a:ext cx="1789800" cy="1380000"/>
          </a:xfrm>
          <a:prstGeom prst="rect">
            <a:avLst/>
          </a:prstGeom>
        </p:spPr>
        <p:txBody>
          <a:bodyPr lIns="91425" tIns="91425" rIns="91425" bIns="91425" anchor="b" anchorCtr="0">
            <a:noAutofit/>
          </a:bodyPr>
          <a:lstStyle/>
          <a:p>
            <a:pPr lvl="0" rtl="0">
              <a:spcBef>
                <a:spcPts val="0"/>
              </a:spcBef>
              <a:buNone/>
            </a:pPr>
            <a:r>
              <a:rPr lang="en">
                <a:solidFill>
                  <a:srgbClr val="FFFFFF"/>
                </a:solidFill>
              </a:rPr>
              <a:t>Day of Service in D.C.</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8"/>
        <p:cNvGrpSpPr/>
        <p:nvPr/>
      </p:nvGrpSpPr>
      <p:grpSpPr>
        <a:xfrm>
          <a:off x="0" y="0"/>
          <a:ext cx="0" cy="0"/>
          <a:chOff x="0" y="0"/>
          <a:chExt cx="0" cy="0"/>
        </a:xfrm>
      </p:grpSpPr>
      <p:sp>
        <p:nvSpPr>
          <p:cNvPr id="199" name="Shape 199"/>
          <p:cNvSpPr txBox="1">
            <a:spLocks noGrp="1"/>
          </p:cNvSpPr>
          <p:nvPr>
            <p:ph type="title" idx="4294967295"/>
          </p:nvPr>
        </p:nvSpPr>
        <p:spPr>
          <a:xfrm>
            <a:off x="306350" y="3311150"/>
            <a:ext cx="1789800" cy="1380000"/>
          </a:xfrm>
          <a:prstGeom prst="rect">
            <a:avLst/>
          </a:prstGeom>
        </p:spPr>
        <p:txBody>
          <a:bodyPr lIns="91425" tIns="91425" rIns="91425" bIns="91425" anchor="b" anchorCtr="0">
            <a:noAutofit/>
          </a:bodyPr>
          <a:lstStyle/>
          <a:p>
            <a:pPr lvl="0" rtl="0">
              <a:spcBef>
                <a:spcPts val="0"/>
              </a:spcBef>
              <a:buNone/>
            </a:pPr>
            <a:r>
              <a:rPr lang="en">
                <a:solidFill>
                  <a:srgbClr val="FFFFFF"/>
                </a:solidFill>
              </a:rPr>
              <a:t>Family Life Education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844425" y="422500"/>
            <a:ext cx="3514800" cy="857400"/>
          </a:xfrm>
          <a:prstGeom prst="rect">
            <a:avLst/>
          </a:prstGeom>
        </p:spPr>
        <p:txBody>
          <a:bodyPr lIns="91425" tIns="91425" rIns="91425" bIns="91425" anchor="t" anchorCtr="0">
            <a:noAutofit/>
          </a:bodyPr>
          <a:lstStyle/>
          <a:p>
            <a:pPr lvl="0">
              <a:spcBef>
                <a:spcPts val="0"/>
              </a:spcBef>
              <a:buNone/>
            </a:pPr>
            <a:r>
              <a:rPr lang="en"/>
              <a:t>WFWP is </a:t>
            </a:r>
          </a:p>
          <a:p>
            <a:pPr lvl="0" rtl="0">
              <a:spcBef>
                <a:spcPts val="0"/>
              </a:spcBef>
              <a:buNone/>
            </a:pPr>
            <a:r>
              <a:rPr lang="en">
                <a:solidFill>
                  <a:srgbClr val="000000"/>
                </a:solidFill>
              </a:rPr>
              <a:t>True Mother’s Organization</a:t>
            </a:r>
          </a:p>
        </p:txBody>
      </p:sp>
      <p:sp>
        <p:nvSpPr>
          <p:cNvPr id="76" name="Shape 76"/>
          <p:cNvSpPr txBox="1">
            <a:spLocks noGrp="1"/>
          </p:cNvSpPr>
          <p:nvPr>
            <p:ph type="body" idx="4294967295"/>
          </p:nvPr>
        </p:nvSpPr>
        <p:spPr>
          <a:xfrm>
            <a:off x="457200" y="1798825"/>
            <a:ext cx="3514800" cy="3203100"/>
          </a:xfrm>
          <a:prstGeom prst="rect">
            <a:avLst/>
          </a:prstGeom>
        </p:spPr>
        <p:txBody>
          <a:bodyPr lIns="91425" tIns="91425" rIns="91425" bIns="91425" anchor="t" anchorCtr="0">
            <a:noAutofit/>
          </a:bodyPr>
          <a:lstStyle/>
          <a:p>
            <a:pPr lvl="0" rtl="0">
              <a:spcBef>
                <a:spcPts val="0"/>
              </a:spcBef>
              <a:buClr>
                <a:srgbClr val="000000"/>
              </a:buClr>
              <a:buSzPct val="55000"/>
              <a:buFont typeface="Arial"/>
              <a:buNone/>
            </a:pPr>
            <a:r>
              <a:rPr lang="en" sz="2000">
                <a:solidFill>
                  <a:srgbClr val="FFFFFF"/>
                </a:solidFill>
              </a:rPr>
              <a:t>“I sincerely ask you to choose the path of a true mother, the path of a true wife, of a true daughter and of a true woman leader who will build a united world where freedom, peace and happiness overflow in its truest form.”</a:t>
            </a:r>
          </a:p>
        </p:txBody>
      </p:sp>
      <p:pic>
        <p:nvPicPr>
          <p:cNvPr id="77" name="Shape 77" descr="truemotherun.JPG"/>
          <p:cNvPicPr preferRelativeResize="0"/>
          <p:nvPr/>
        </p:nvPicPr>
        <p:blipFill>
          <a:blip r:embed="rId3">
            <a:alphaModFix/>
          </a:blip>
          <a:stretch>
            <a:fillRect/>
          </a:stretch>
        </p:blipFill>
        <p:spPr>
          <a:xfrm>
            <a:off x="4208250" y="0"/>
            <a:ext cx="4867198" cy="3180833"/>
          </a:xfrm>
          <a:prstGeom prst="rect">
            <a:avLst/>
          </a:prstGeom>
          <a:noFill/>
          <a:ln>
            <a:noFill/>
          </a:ln>
        </p:spPr>
      </p:pic>
      <p:pic>
        <p:nvPicPr>
          <p:cNvPr id="78" name="Shape 78" descr="motherspeaksun2.jpg"/>
          <p:cNvPicPr preferRelativeResize="0"/>
          <p:nvPr/>
        </p:nvPicPr>
        <p:blipFill rotWithShape="1">
          <a:blip r:embed="rId4">
            <a:alphaModFix/>
          </a:blip>
          <a:srcRect b="14486"/>
          <a:stretch/>
        </p:blipFill>
        <p:spPr>
          <a:xfrm>
            <a:off x="4208250" y="3180824"/>
            <a:ext cx="4867200" cy="196267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3"/>
        <p:cNvGrpSpPr/>
        <p:nvPr/>
      </p:nvGrpSpPr>
      <p:grpSpPr>
        <a:xfrm>
          <a:off x="0" y="0"/>
          <a:ext cx="0" cy="0"/>
          <a:chOff x="0" y="0"/>
          <a:chExt cx="0" cy="0"/>
        </a:xfrm>
      </p:grpSpPr>
      <p:sp>
        <p:nvSpPr>
          <p:cNvPr id="204" name="Shape 204"/>
          <p:cNvSpPr txBox="1">
            <a:spLocks noGrp="1"/>
          </p:cNvSpPr>
          <p:nvPr>
            <p:ph type="ctrTitle"/>
          </p:nvPr>
        </p:nvSpPr>
        <p:spPr>
          <a:xfrm>
            <a:off x="748600" y="173000"/>
            <a:ext cx="5026500" cy="1159800"/>
          </a:xfrm>
          <a:prstGeom prst="rect">
            <a:avLst/>
          </a:prstGeom>
        </p:spPr>
        <p:txBody>
          <a:bodyPr lIns="91425" tIns="91425" rIns="91425" bIns="91425" anchor="t" anchorCtr="0">
            <a:noAutofit/>
          </a:bodyPr>
          <a:lstStyle/>
          <a:p>
            <a:pPr lvl="0">
              <a:spcBef>
                <a:spcPts val="0"/>
              </a:spcBef>
              <a:buNone/>
            </a:pPr>
            <a:r>
              <a:rPr lang="en"/>
              <a:t>Creating an environment for witnessing</a:t>
            </a:r>
          </a:p>
        </p:txBody>
      </p:sp>
      <p:sp>
        <p:nvSpPr>
          <p:cNvPr id="205" name="Shape 205"/>
          <p:cNvSpPr txBox="1">
            <a:spLocks noGrp="1"/>
          </p:cNvSpPr>
          <p:nvPr>
            <p:ph type="subTitle" idx="1"/>
          </p:nvPr>
        </p:nvSpPr>
        <p:spPr>
          <a:xfrm>
            <a:off x="826350" y="2282100"/>
            <a:ext cx="4001100" cy="2527800"/>
          </a:xfrm>
          <a:prstGeom prst="rect">
            <a:avLst/>
          </a:prstGeom>
        </p:spPr>
        <p:txBody>
          <a:bodyPr lIns="91425" tIns="91425" rIns="91425" bIns="91425" anchor="t" anchorCtr="0">
            <a:noAutofit/>
          </a:bodyPr>
          <a:lstStyle/>
          <a:p>
            <a:pPr lvl="0" rtl="0">
              <a:spcBef>
                <a:spcPts val="0"/>
              </a:spcBef>
              <a:buNone/>
            </a:pPr>
            <a:r>
              <a:rPr lang="en" sz="2400">
                <a:solidFill>
                  <a:srgbClr val="FFFFFF"/>
                </a:solidFill>
              </a:rPr>
              <a:t>“The central role of women is all the more vital if the unfolding century is to be characterized not by power and technology, but by culture and by love.”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Shape 210"/>
          <p:cNvSpPr/>
          <p:nvPr/>
        </p:nvSpPr>
        <p:spPr>
          <a:xfrm>
            <a:off x="5375409" y="489800"/>
            <a:ext cx="2075120" cy="4163909"/>
          </a:xfrm>
          <a:custGeom>
            <a:avLst/>
            <a:gdLst/>
            <a:ahLst/>
            <a:cxnLst/>
            <a:rect l="0" t="0" r="0" b="0"/>
            <a:pathLst>
              <a:path w="30819" h="61841" extrusionOk="0">
                <a:moveTo>
                  <a:pt x="5160" y="2580"/>
                </a:moveTo>
                <a:lnTo>
                  <a:pt x="5295" y="2648"/>
                </a:lnTo>
                <a:lnTo>
                  <a:pt x="5363" y="2784"/>
                </a:lnTo>
                <a:lnTo>
                  <a:pt x="5363" y="2920"/>
                </a:lnTo>
                <a:lnTo>
                  <a:pt x="5363" y="3055"/>
                </a:lnTo>
                <a:lnTo>
                  <a:pt x="5295" y="3191"/>
                </a:lnTo>
                <a:lnTo>
                  <a:pt x="5160" y="3259"/>
                </a:lnTo>
                <a:lnTo>
                  <a:pt x="4888" y="3259"/>
                </a:lnTo>
                <a:lnTo>
                  <a:pt x="4752" y="3191"/>
                </a:lnTo>
                <a:lnTo>
                  <a:pt x="4684" y="3055"/>
                </a:lnTo>
                <a:lnTo>
                  <a:pt x="4684" y="2920"/>
                </a:lnTo>
                <a:lnTo>
                  <a:pt x="4684" y="2784"/>
                </a:lnTo>
                <a:lnTo>
                  <a:pt x="4752" y="2648"/>
                </a:lnTo>
                <a:lnTo>
                  <a:pt x="4888" y="2580"/>
                </a:lnTo>
                <a:close/>
                <a:moveTo>
                  <a:pt x="15410" y="2241"/>
                </a:moveTo>
                <a:lnTo>
                  <a:pt x="15681" y="2309"/>
                </a:lnTo>
                <a:lnTo>
                  <a:pt x="15885" y="2444"/>
                </a:lnTo>
                <a:lnTo>
                  <a:pt x="16021" y="2648"/>
                </a:lnTo>
                <a:lnTo>
                  <a:pt x="16088" y="2920"/>
                </a:lnTo>
                <a:lnTo>
                  <a:pt x="16021" y="3191"/>
                </a:lnTo>
                <a:lnTo>
                  <a:pt x="15885" y="3395"/>
                </a:lnTo>
                <a:lnTo>
                  <a:pt x="15681" y="3531"/>
                </a:lnTo>
                <a:lnTo>
                  <a:pt x="15410" y="3598"/>
                </a:lnTo>
                <a:lnTo>
                  <a:pt x="15138" y="3531"/>
                </a:lnTo>
                <a:lnTo>
                  <a:pt x="14934" y="3395"/>
                </a:lnTo>
                <a:lnTo>
                  <a:pt x="14799" y="3191"/>
                </a:lnTo>
                <a:lnTo>
                  <a:pt x="14731" y="2920"/>
                </a:lnTo>
                <a:lnTo>
                  <a:pt x="14799" y="2648"/>
                </a:lnTo>
                <a:lnTo>
                  <a:pt x="14934" y="2444"/>
                </a:lnTo>
                <a:lnTo>
                  <a:pt x="15138" y="2309"/>
                </a:lnTo>
                <a:lnTo>
                  <a:pt x="15410" y="2241"/>
                </a:lnTo>
                <a:close/>
                <a:moveTo>
                  <a:pt x="29393" y="5228"/>
                </a:moveTo>
                <a:lnTo>
                  <a:pt x="29461" y="5296"/>
                </a:lnTo>
                <a:lnTo>
                  <a:pt x="29461" y="54849"/>
                </a:lnTo>
                <a:lnTo>
                  <a:pt x="1426" y="54849"/>
                </a:lnTo>
                <a:lnTo>
                  <a:pt x="1426" y="5296"/>
                </a:lnTo>
                <a:lnTo>
                  <a:pt x="1494" y="5228"/>
                </a:lnTo>
                <a:close/>
                <a:moveTo>
                  <a:pt x="15410" y="544"/>
                </a:moveTo>
                <a:lnTo>
                  <a:pt x="19143" y="612"/>
                </a:lnTo>
                <a:lnTo>
                  <a:pt x="23012" y="747"/>
                </a:lnTo>
                <a:lnTo>
                  <a:pt x="26339" y="951"/>
                </a:lnTo>
                <a:lnTo>
                  <a:pt x="27560" y="1087"/>
                </a:lnTo>
                <a:lnTo>
                  <a:pt x="27560" y="1087"/>
                </a:lnTo>
                <a:lnTo>
                  <a:pt x="26339" y="1019"/>
                </a:lnTo>
                <a:lnTo>
                  <a:pt x="23012" y="815"/>
                </a:lnTo>
                <a:lnTo>
                  <a:pt x="19143" y="680"/>
                </a:lnTo>
                <a:lnTo>
                  <a:pt x="15410" y="612"/>
                </a:lnTo>
                <a:lnTo>
                  <a:pt x="11676" y="680"/>
                </a:lnTo>
                <a:lnTo>
                  <a:pt x="7807" y="815"/>
                </a:lnTo>
                <a:lnTo>
                  <a:pt x="4481" y="1019"/>
                </a:lnTo>
                <a:lnTo>
                  <a:pt x="3259" y="1087"/>
                </a:lnTo>
                <a:lnTo>
                  <a:pt x="2444" y="1223"/>
                </a:lnTo>
                <a:lnTo>
                  <a:pt x="1969" y="1358"/>
                </a:lnTo>
                <a:lnTo>
                  <a:pt x="1630" y="1494"/>
                </a:lnTo>
                <a:lnTo>
                  <a:pt x="1290" y="1698"/>
                </a:lnTo>
                <a:lnTo>
                  <a:pt x="1019" y="1901"/>
                </a:lnTo>
                <a:lnTo>
                  <a:pt x="815" y="2173"/>
                </a:lnTo>
                <a:lnTo>
                  <a:pt x="679" y="2444"/>
                </a:lnTo>
                <a:lnTo>
                  <a:pt x="544" y="2852"/>
                </a:lnTo>
                <a:lnTo>
                  <a:pt x="544" y="3259"/>
                </a:lnTo>
                <a:lnTo>
                  <a:pt x="544" y="58311"/>
                </a:lnTo>
                <a:lnTo>
                  <a:pt x="544" y="58718"/>
                </a:lnTo>
                <a:lnTo>
                  <a:pt x="476" y="58311"/>
                </a:lnTo>
                <a:lnTo>
                  <a:pt x="476" y="3259"/>
                </a:lnTo>
                <a:lnTo>
                  <a:pt x="544" y="2784"/>
                </a:lnTo>
                <a:lnTo>
                  <a:pt x="612" y="2444"/>
                </a:lnTo>
                <a:lnTo>
                  <a:pt x="747" y="2105"/>
                </a:lnTo>
                <a:lnTo>
                  <a:pt x="951" y="1834"/>
                </a:lnTo>
                <a:lnTo>
                  <a:pt x="1222" y="1630"/>
                </a:lnTo>
                <a:lnTo>
                  <a:pt x="1562" y="1426"/>
                </a:lnTo>
                <a:lnTo>
                  <a:pt x="1969" y="1290"/>
                </a:lnTo>
                <a:lnTo>
                  <a:pt x="2444" y="1155"/>
                </a:lnTo>
                <a:lnTo>
                  <a:pt x="3259" y="1087"/>
                </a:lnTo>
                <a:lnTo>
                  <a:pt x="4481" y="951"/>
                </a:lnTo>
                <a:lnTo>
                  <a:pt x="7807" y="747"/>
                </a:lnTo>
                <a:lnTo>
                  <a:pt x="11676" y="612"/>
                </a:lnTo>
                <a:lnTo>
                  <a:pt x="15410" y="544"/>
                </a:lnTo>
                <a:close/>
                <a:moveTo>
                  <a:pt x="27560" y="1087"/>
                </a:moveTo>
                <a:lnTo>
                  <a:pt x="28375" y="1155"/>
                </a:lnTo>
                <a:lnTo>
                  <a:pt x="28850" y="1290"/>
                </a:lnTo>
                <a:lnTo>
                  <a:pt x="29257" y="1426"/>
                </a:lnTo>
                <a:lnTo>
                  <a:pt x="29597" y="1630"/>
                </a:lnTo>
                <a:lnTo>
                  <a:pt x="29868" y="1834"/>
                </a:lnTo>
                <a:lnTo>
                  <a:pt x="30072" y="2105"/>
                </a:lnTo>
                <a:lnTo>
                  <a:pt x="30208" y="2444"/>
                </a:lnTo>
                <a:lnTo>
                  <a:pt x="30276" y="2784"/>
                </a:lnTo>
                <a:lnTo>
                  <a:pt x="30344" y="3259"/>
                </a:lnTo>
                <a:lnTo>
                  <a:pt x="30344" y="58311"/>
                </a:lnTo>
                <a:lnTo>
                  <a:pt x="30276" y="58718"/>
                </a:lnTo>
                <a:lnTo>
                  <a:pt x="30208" y="59125"/>
                </a:lnTo>
                <a:lnTo>
                  <a:pt x="30072" y="59465"/>
                </a:lnTo>
                <a:lnTo>
                  <a:pt x="29868" y="59736"/>
                </a:lnTo>
                <a:lnTo>
                  <a:pt x="29597" y="60008"/>
                </a:lnTo>
                <a:lnTo>
                  <a:pt x="29257" y="60144"/>
                </a:lnTo>
                <a:lnTo>
                  <a:pt x="28850" y="60347"/>
                </a:lnTo>
                <a:lnTo>
                  <a:pt x="28375" y="60415"/>
                </a:lnTo>
                <a:lnTo>
                  <a:pt x="26746" y="60687"/>
                </a:lnTo>
                <a:lnTo>
                  <a:pt x="23895" y="60958"/>
                </a:lnTo>
                <a:lnTo>
                  <a:pt x="22130" y="61094"/>
                </a:lnTo>
                <a:lnTo>
                  <a:pt x="20093" y="61230"/>
                </a:lnTo>
                <a:lnTo>
                  <a:pt x="17853" y="61298"/>
                </a:lnTo>
                <a:lnTo>
                  <a:pt x="12966" y="61298"/>
                </a:lnTo>
                <a:lnTo>
                  <a:pt x="10726" y="61230"/>
                </a:lnTo>
                <a:lnTo>
                  <a:pt x="8689" y="61094"/>
                </a:lnTo>
                <a:lnTo>
                  <a:pt x="6924" y="60958"/>
                </a:lnTo>
                <a:lnTo>
                  <a:pt x="4073" y="60687"/>
                </a:lnTo>
                <a:lnTo>
                  <a:pt x="2444" y="60415"/>
                </a:lnTo>
                <a:lnTo>
                  <a:pt x="1969" y="60347"/>
                </a:lnTo>
                <a:lnTo>
                  <a:pt x="1562" y="60144"/>
                </a:lnTo>
                <a:lnTo>
                  <a:pt x="1290" y="60008"/>
                </a:lnTo>
                <a:lnTo>
                  <a:pt x="951" y="59736"/>
                </a:lnTo>
                <a:lnTo>
                  <a:pt x="747" y="59465"/>
                </a:lnTo>
                <a:lnTo>
                  <a:pt x="612" y="59125"/>
                </a:lnTo>
                <a:lnTo>
                  <a:pt x="544" y="58718"/>
                </a:lnTo>
                <a:lnTo>
                  <a:pt x="544" y="58718"/>
                </a:lnTo>
                <a:lnTo>
                  <a:pt x="679" y="59125"/>
                </a:lnTo>
                <a:lnTo>
                  <a:pt x="815" y="59397"/>
                </a:lnTo>
                <a:lnTo>
                  <a:pt x="1019" y="59669"/>
                </a:lnTo>
                <a:lnTo>
                  <a:pt x="1290" y="59940"/>
                </a:lnTo>
                <a:lnTo>
                  <a:pt x="1630" y="60144"/>
                </a:lnTo>
                <a:lnTo>
                  <a:pt x="2037" y="60279"/>
                </a:lnTo>
                <a:lnTo>
                  <a:pt x="2444" y="60415"/>
                </a:lnTo>
                <a:lnTo>
                  <a:pt x="4073" y="60619"/>
                </a:lnTo>
                <a:lnTo>
                  <a:pt x="6924" y="60890"/>
                </a:lnTo>
                <a:lnTo>
                  <a:pt x="8689" y="61026"/>
                </a:lnTo>
                <a:lnTo>
                  <a:pt x="10726" y="61162"/>
                </a:lnTo>
                <a:lnTo>
                  <a:pt x="12966" y="61230"/>
                </a:lnTo>
                <a:lnTo>
                  <a:pt x="17853" y="61230"/>
                </a:lnTo>
                <a:lnTo>
                  <a:pt x="20093" y="61162"/>
                </a:lnTo>
                <a:lnTo>
                  <a:pt x="22130" y="61026"/>
                </a:lnTo>
                <a:lnTo>
                  <a:pt x="23895" y="60890"/>
                </a:lnTo>
                <a:lnTo>
                  <a:pt x="26746" y="60619"/>
                </a:lnTo>
                <a:lnTo>
                  <a:pt x="28375" y="60415"/>
                </a:lnTo>
                <a:lnTo>
                  <a:pt x="28850" y="60279"/>
                </a:lnTo>
                <a:lnTo>
                  <a:pt x="29190" y="60144"/>
                </a:lnTo>
                <a:lnTo>
                  <a:pt x="29529" y="59940"/>
                </a:lnTo>
                <a:lnTo>
                  <a:pt x="29800" y="59669"/>
                </a:lnTo>
                <a:lnTo>
                  <a:pt x="30004" y="59397"/>
                </a:lnTo>
                <a:lnTo>
                  <a:pt x="30140" y="59125"/>
                </a:lnTo>
                <a:lnTo>
                  <a:pt x="30276" y="58718"/>
                </a:lnTo>
                <a:lnTo>
                  <a:pt x="30276" y="58311"/>
                </a:lnTo>
                <a:lnTo>
                  <a:pt x="30276" y="3259"/>
                </a:lnTo>
                <a:lnTo>
                  <a:pt x="30276" y="2852"/>
                </a:lnTo>
                <a:lnTo>
                  <a:pt x="30140" y="2444"/>
                </a:lnTo>
                <a:lnTo>
                  <a:pt x="30004" y="2173"/>
                </a:lnTo>
                <a:lnTo>
                  <a:pt x="29800" y="1901"/>
                </a:lnTo>
                <a:lnTo>
                  <a:pt x="29529" y="1698"/>
                </a:lnTo>
                <a:lnTo>
                  <a:pt x="29190" y="1494"/>
                </a:lnTo>
                <a:lnTo>
                  <a:pt x="28850" y="1358"/>
                </a:lnTo>
                <a:lnTo>
                  <a:pt x="28375" y="1223"/>
                </a:lnTo>
                <a:lnTo>
                  <a:pt x="27560" y="1087"/>
                </a:lnTo>
                <a:close/>
                <a:moveTo>
                  <a:pt x="15410" y="1"/>
                </a:moveTo>
                <a:lnTo>
                  <a:pt x="11608" y="69"/>
                </a:lnTo>
                <a:lnTo>
                  <a:pt x="7739" y="204"/>
                </a:lnTo>
                <a:lnTo>
                  <a:pt x="4413" y="408"/>
                </a:lnTo>
                <a:lnTo>
                  <a:pt x="3191" y="544"/>
                </a:lnTo>
                <a:lnTo>
                  <a:pt x="2309" y="680"/>
                </a:lnTo>
                <a:lnTo>
                  <a:pt x="1765" y="815"/>
                </a:lnTo>
                <a:lnTo>
                  <a:pt x="1290" y="1019"/>
                </a:lnTo>
                <a:lnTo>
                  <a:pt x="883" y="1223"/>
                </a:lnTo>
                <a:lnTo>
                  <a:pt x="544" y="1494"/>
                </a:lnTo>
                <a:lnTo>
                  <a:pt x="340" y="1901"/>
                </a:lnTo>
                <a:lnTo>
                  <a:pt x="136" y="2241"/>
                </a:lnTo>
                <a:lnTo>
                  <a:pt x="1" y="2716"/>
                </a:lnTo>
                <a:lnTo>
                  <a:pt x="1" y="3259"/>
                </a:lnTo>
                <a:lnTo>
                  <a:pt x="1" y="58311"/>
                </a:lnTo>
                <a:lnTo>
                  <a:pt x="1" y="58854"/>
                </a:lnTo>
                <a:lnTo>
                  <a:pt x="136" y="59261"/>
                </a:lnTo>
                <a:lnTo>
                  <a:pt x="340" y="59736"/>
                </a:lnTo>
                <a:lnTo>
                  <a:pt x="612" y="60076"/>
                </a:lnTo>
                <a:lnTo>
                  <a:pt x="951" y="60347"/>
                </a:lnTo>
                <a:lnTo>
                  <a:pt x="1358" y="60619"/>
                </a:lnTo>
                <a:lnTo>
                  <a:pt x="1833" y="60823"/>
                </a:lnTo>
                <a:lnTo>
                  <a:pt x="2309" y="60958"/>
                </a:lnTo>
                <a:lnTo>
                  <a:pt x="4006" y="61162"/>
                </a:lnTo>
                <a:lnTo>
                  <a:pt x="6857" y="61501"/>
                </a:lnTo>
                <a:lnTo>
                  <a:pt x="8689" y="61637"/>
                </a:lnTo>
                <a:lnTo>
                  <a:pt x="10726" y="61705"/>
                </a:lnTo>
                <a:lnTo>
                  <a:pt x="12966" y="61773"/>
                </a:lnTo>
                <a:lnTo>
                  <a:pt x="15410" y="61841"/>
                </a:lnTo>
                <a:lnTo>
                  <a:pt x="17853" y="61773"/>
                </a:lnTo>
                <a:lnTo>
                  <a:pt x="20093" y="61705"/>
                </a:lnTo>
                <a:lnTo>
                  <a:pt x="22130" y="61637"/>
                </a:lnTo>
                <a:lnTo>
                  <a:pt x="23963" y="61501"/>
                </a:lnTo>
                <a:lnTo>
                  <a:pt x="26814" y="61162"/>
                </a:lnTo>
                <a:lnTo>
                  <a:pt x="28511" y="60958"/>
                </a:lnTo>
                <a:lnTo>
                  <a:pt x="28986" y="60823"/>
                </a:lnTo>
                <a:lnTo>
                  <a:pt x="29461" y="60619"/>
                </a:lnTo>
                <a:lnTo>
                  <a:pt x="29868" y="60347"/>
                </a:lnTo>
                <a:lnTo>
                  <a:pt x="30208" y="60076"/>
                </a:lnTo>
                <a:lnTo>
                  <a:pt x="30479" y="59736"/>
                </a:lnTo>
                <a:lnTo>
                  <a:pt x="30683" y="59261"/>
                </a:lnTo>
                <a:lnTo>
                  <a:pt x="30819" y="58854"/>
                </a:lnTo>
                <a:lnTo>
                  <a:pt x="30819" y="58311"/>
                </a:lnTo>
                <a:lnTo>
                  <a:pt x="30819" y="3259"/>
                </a:lnTo>
                <a:lnTo>
                  <a:pt x="30819" y="2716"/>
                </a:lnTo>
                <a:lnTo>
                  <a:pt x="30683" y="2241"/>
                </a:lnTo>
                <a:lnTo>
                  <a:pt x="30547" y="1901"/>
                </a:lnTo>
                <a:lnTo>
                  <a:pt x="30276" y="1494"/>
                </a:lnTo>
                <a:lnTo>
                  <a:pt x="29936" y="1223"/>
                </a:lnTo>
                <a:lnTo>
                  <a:pt x="29529" y="1019"/>
                </a:lnTo>
                <a:lnTo>
                  <a:pt x="29054" y="815"/>
                </a:lnTo>
                <a:lnTo>
                  <a:pt x="28511" y="680"/>
                </a:lnTo>
                <a:lnTo>
                  <a:pt x="27628" y="544"/>
                </a:lnTo>
                <a:lnTo>
                  <a:pt x="26406" y="408"/>
                </a:lnTo>
                <a:lnTo>
                  <a:pt x="23080" y="204"/>
                </a:lnTo>
                <a:lnTo>
                  <a:pt x="19211" y="69"/>
                </a:lnTo>
                <a:lnTo>
                  <a:pt x="15410" y="1"/>
                </a:lnTo>
                <a:close/>
              </a:path>
            </a:pathLst>
          </a:cu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latin typeface="Titillium Web"/>
              <a:ea typeface="Titillium Web"/>
              <a:cs typeface="Titillium Web"/>
              <a:sym typeface="Titillium Web"/>
            </a:endParaRPr>
          </a:p>
        </p:txBody>
      </p:sp>
      <p:sp>
        <p:nvSpPr>
          <p:cNvPr id="211" name="Shape 211"/>
          <p:cNvSpPr txBox="1">
            <a:spLocks noGrp="1"/>
          </p:cNvSpPr>
          <p:nvPr>
            <p:ph type="body" idx="4294967295"/>
          </p:nvPr>
        </p:nvSpPr>
        <p:spPr>
          <a:xfrm>
            <a:off x="844425" y="1436525"/>
            <a:ext cx="2984399" cy="3489600"/>
          </a:xfrm>
          <a:prstGeom prst="rect">
            <a:avLst/>
          </a:prstGeom>
        </p:spPr>
        <p:txBody>
          <a:bodyPr lIns="91425" tIns="91425" rIns="91425" bIns="91425" anchor="t" anchorCtr="0">
            <a:noAutofit/>
          </a:bodyPr>
          <a:lstStyle/>
          <a:p>
            <a:pPr lvl="0" rtl="0">
              <a:spcBef>
                <a:spcPts val="0"/>
              </a:spcBef>
              <a:buNone/>
            </a:pPr>
            <a:r>
              <a:rPr lang="en"/>
              <a:t>Call or text Katarina today and we can connect you to your local chapter or help you start a new chapter.</a:t>
            </a:r>
          </a:p>
        </p:txBody>
      </p:sp>
      <p:sp>
        <p:nvSpPr>
          <p:cNvPr id="212" name="Shape 212"/>
          <p:cNvSpPr/>
          <p:nvPr/>
        </p:nvSpPr>
        <p:spPr>
          <a:xfrm>
            <a:off x="5468725" y="839000"/>
            <a:ext cx="1888499" cy="3356100"/>
          </a:xfrm>
          <a:prstGeom prst="rect">
            <a:avLst/>
          </a:prstGeom>
          <a:solidFill>
            <a:srgbClr val="FFFFFF"/>
          </a:solidFill>
          <a:ln>
            <a:noFill/>
          </a:ln>
        </p:spPr>
        <p:txBody>
          <a:bodyPr lIns="91425" tIns="91425" rIns="91425" bIns="91425" anchor="ctr" anchorCtr="0">
            <a:noAutofit/>
          </a:bodyPr>
          <a:lstStyle/>
          <a:p>
            <a:pPr lvl="0" algn="ctr" rtl="0">
              <a:spcBef>
                <a:spcPts val="0"/>
              </a:spcBef>
              <a:buNone/>
            </a:pPr>
            <a:r>
              <a:rPr lang="en" sz="3200" b="1">
                <a:solidFill>
                  <a:srgbClr val="FF0040"/>
                </a:solidFill>
                <a:latin typeface="Titillium Web"/>
                <a:ea typeface="Titillium Web"/>
                <a:cs typeface="Titillium Web"/>
                <a:sym typeface="Titillium Web"/>
              </a:rPr>
              <a:t>Katarina Connery</a:t>
            </a:r>
          </a:p>
          <a:p>
            <a:pPr lvl="0" algn="ctr" rtl="0">
              <a:spcBef>
                <a:spcPts val="0"/>
              </a:spcBef>
              <a:buNone/>
            </a:pPr>
            <a:endParaRPr sz="3200">
              <a:latin typeface="Titillium Web"/>
              <a:ea typeface="Titillium Web"/>
              <a:cs typeface="Titillium Web"/>
              <a:sym typeface="Titillium Web"/>
            </a:endParaRPr>
          </a:p>
          <a:p>
            <a:pPr lvl="0" algn="ctr">
              <a:spcBef>
                <a:spcPts val="0"/>
              </a:spcBef>
              <a:buNone/>
            </a:pPr>
            <a:r>
              <a:rPr lang="en" sz="3200">
                <a:latin typeface="Titillium Web"/>
                <a:ea typeface="Titillium Web"/>
                <a:cs typeface="Titillium Web"/>
                <a:sym typeface="Titillium Web"/>
              </a:rPr>
              <a:t>203-520-0725</a:t>
            </a:r>
          </a:p>
        </p:txBody>
      </p:sp>
      <p:sp>
        <p:nvSpPr>
          <p:cNvPr id="213" name="Shape 213"/>
          <p:cNvSpPr txBox="1">
            <a:spLocks noGrp="1"/>
          </p:cNvSpPr>
          <p:nvPr>
            <p:ph type="title"/>
          </p:nvPr>
        </p:nvSpPr>
        <p:spPr>
          <a:xfrm>
            <a:off x="844425" y="422500"/>
            <a:ext cx="3226800" cy="857400"/>
          </a:xfrm>
          <a:prstGeom prst="rect">
            <a:avLst/>
          </a:prstGeom>
        </p:spPr>
        <p:txBody>
          <a:bodyPr lIns="91425" tIns="91425" rIns="91425" bIns="91425" anchor="t" anchorCtr="0">
            <a:noAutofit/>
          </a:bodyPr>
          <a:lstStyle/>
          <a:p>
            <a:pPr lvl="0" rtl="0">
              <a:spcBef>
                <a:spcPts val="0"/>
              </a:spcBef>
              <a:buNone/>
            </a:pPr>
            <a:r>
              <a:rPr lang="en"/>
              <a:t>What next?</a:t>
            </a:r>
          </a:p>
          <a:p>
            <a:pPr lvl="0">
              <a:spcBef>
                <a:spcPts val="0"/>
              </a:spcBef>
              <a:buNone/>
            </a:pPr>
            <a:r>
              <a:rPr lang="en">
                <a:solidFill>
                  <a:srgbClr val="000000"/>
                </a:solidFill>
              </a:rPr>
              <a:t>CALL OR TEXT</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Shape 218"/>
          <p:cNvSpPr/>
          <p:nvPr/>
        </p:nvSpPr>
        <p:spPr>
          <a:xfrm>
            <a:off x="3949150" y="930376"/>
            <a:ext cx="4748024" cy="3696390"/>
          </a:xfrm>
          <a:custGeom>
            <a:avLst/>
            <a:gdLst/>
            <a:ahLst/>
            <a:cxnLst/>
            <a:rect l="0" t="0" r="0" b="0"/>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000000"/>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latin typeface="Titillium Web"/>
              <a:ea typeface="Titillium Web"/>
              <a:cs typeface="Titillium Web"/>
              <a:sym typeface="Titillium Web"/>
            </a:endParaRPr>
          </a:p>
        </p:txBody>
      </p:sp>
      <p:sp>
        <p:nvSpPr>
          <p:cNvPr id="219" name="Shape 219"/>
          <p:cNvSpPr/>
          <p:nvPr/>
        </p:nvSpPr>
        <p:spPr>
          <a:xfrm>
            <a:off x="4147840" y="1126671"/>
            <a:ext cx="4350599" cy="2777999"/>
          </a:xfrm>
          <a:prstGeom prst="rect">
            <a:avLst/>
          </a:prstGeom>
          <a:solidFill>
            <a:srgbClr val="FFFFFF"/>
          </a:solidFill>
          <a:ln>
            <a:noFill/>
          </a:ln>
        </p:spPr>
        <p:txBody>
          <a:bodyPr lIns="91425" tIns="91425" rIns="91425" bIns="91425" anchor="ctr" anchorCtr="0">
            <a:noAutofit/>
          </a:bodyPr>
          <a:lstStyle/>
          <a:p>
            <a:pPr lvl="0" algn="ctr" rtl="0">
              <a:spcBef>
                <a:spcPts val="0"/>
              </a:spcBef>
              <a:buNone/>
            </a:pPr>
            <a:r>
              <a:rPr lang="en" sz="1000">
                <a:solidFill>
                  <a:srgbClr val="999999"/>
                </a:solidFill>
                <a:latin typeface="Titillium Web"/>
                <a:ea typeface="Titillium Web"/>
                <a:cs typeface="Titillium Web"/>
                <a:sym typeface="Titillium Web"/>
              </a:rPr>
              <a:t>Place your screenshot here</a:t>
            </a:r>
          </a:p>
        </p:txBody>
      </p:sp>
      <p:sp>
        <p:nvSpPr>
          <p:cNvPr id="220" name="Shape 220"/>
          <p:cNvSpPr txBox="1">
            <a:spLocks noGrp="1"/>
          </p:cNvSpPr>
          <p:nvPr>
            <p:ph type="title"/>
          </p:nvPr>
        </p:nvSpPr>
        <p:spPr>
          <a:xfrm>
            <a:off x="844425" y="422500"/>
            <a:ext cx="3226800" cy="857400"/>
          </a:xfrm>
          <a:prstGeom prst="rect">
            <a:avLst/>
          </a:prstGeom>
        </p:spPr>
        <p:txBody>
          <a:bodyPr lIns="91425" tIns="91425" rIns="91425" bIns="91425" anchor="t" anchorCtr="0">
            <a:noAutofit/>
          </a:bodyPr>
          <a:lstStyle/>
          <a:p>
            <a:pPr lvl="0" rtl="0">
              <a:spcBef>
                <a:spcPts val="0"/>
              </a:spcBef>
              <a:buClr>
                <a:schemeClr val="dk1"/>
              </a:buClr>
              <a:buSzPct val="42307"/>
              <a:buFont typeface="Arial"/>
              <a:buNone/>
            </a:pPr>
            <a:r>
              <a:rPr lang="en">
                <a:solidFill>
                  <a:schemeClr val="lt1"/>
                </a:solidFill>
              </a:rPr>
              <a:t>What next?</a:t>
            </a:r>
          </a:p>
          <a:p>
            <a:pPr lvl="0">
              <a:spcBef>
                <a:spcPts val="0"/>
              </a:spcBef>
              <a:buClr>
                <a:schemeClr val="dk1"/>
              </a:buClr>
              <a:buSzPct val="42307"/>
              <a:buFont typeface="Arial"/>
              <a:buNone/>
            </a:pPr>
            <a:r>
              <a:rPr lang="en">
                <a:solidFill>
                  <a:schemeClr val="dk1"/>
                </a:solidFill>
              </a:rPr>
              <a:t>NEWSLETTER</a:t>
            </a:r>
          </a:p>
        </p:txBody>
      </p:sp>
      <p:sp>
        <p:nvSpPr>
          <p:cNvPr id="221" name="Shape 221"/>
          <p:cNvSpPr txBox="1">
            <a:spLocks noGrp="1"/>
          </p:cNvSpPr>
          <p:nvPr>
            <p:ph type="body" idx="4294967295"/>
          </p:nvPr>
        </p:nvSpPr>
        <p:spPr>
          <a:xfrm>
            <a:off x="844425" y="1436525"/>
            <a:ext cx="2984399" cy="3489600"/>
          </a:xfrm>
          <a:prstGeom prst="rect">
            <a:avLst/>
          </a:prstGeom>
        </p:spPr>
        <p:txBody>
          <a:bodyPr lIns="91425" tIns="91425" rIns="91425" bIns="91425" anchor="t" anchorCtr="0">
            <a:noAutofit/>
          </a:bodyPr>
          <a:lstStyle/>
          <a:p>
            <a:pPr lvl="0" rtl="0">
              <a:spcBef>
                <a:spcPts val="0"/>
              </a:spcBef>
              <a:buNone/>
            </a:pPr>
            <a:r>
              <a:rPr lang="en"/>
              <a:t>Sign up for our newsletter at the website, </a:t>
            </a:r>
            <a:r>
              <a:rPr lang="en" b="1">
                <a:solidFill>
                  <a:srgbClr val="FFFFFF"/>
                </a:solidFill>
              </a:rPr>
              <a:t>www.wfwp.us</a:t>
            </a:r>
            <a:r>
              <a:rPr lang="en"/>
              <a:t>, and stay connected to what’s going on!</a:t>
            </a:r>
          </a:p>
        </p:txBody>
      </p:sp>
      <p:pic>
        <p:nvPicPr>
          <p:cNvPr id="222" name="Shape 222"/>
          <p:cNvPicPr preferRelativeResize="0"/>
          <p:nvPr/>
        </p:nvPicPr>
        <p:blipFill>
          <a:blip r:embed="rId3">
            <a:alphaModFix/>
          </a:blip>
          <a:stretch>
            <a:fillRect/>
          </a:stretch>
        </p:blipFill>
        <p:spPr>
          <a:xfrm>
            <a:off x="4147850" y="1126675"/>
            <a:ext cx="4350599" cy="277799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Shape 227"/>
          <p:cNvSpPr/>
          <p:nvPr/>
        </p:nvSpPr>
        <p:spPr>
          <a:xfrm>
            <a:off x="5534020" y="623036"/>
            <a:ext cx="1863608" cy="3921827"/>
          </a:xfrm>
          <a:custGeom>
            <a:avLst/>
            <a:gdLst/>
            <a:ahLst/>
            <a:cxnLst/>
            <a:rect l="0" t="0" r="0" b="0"/>
            <a:pathLst>
              <a:path w="25999" h="54713" extrusionOk="0">
                <a:moveTo>
                  <a:pt x="12966" y="2173"/>
                </a:moveTo>
                <a:lnTo>
                  <a:pt x="13169" y="2240"/>
                </a:lnTo>
                <a:lnTo>
                  <a:pt x="13373" y="2308"/>
                </a:lnTo>
                <a:lnTo>
                  <a:pt x="13441" y="2512"/>
                </a:lnTo>
                <a:lnTo>
                  <a:pt x="13509" y="2716"/>
                </a:lnTo>
                <a:lnTo>
                  <a:pt x="13441" y="2919"/>
                </a:lnTo>
                <a:lnTo>
                  <a:pt x="13373" y="3123"/>
                </a:lnTo>
                <a:lnTo>
                  <a:pt x="13169" y="3191"/>
                </a:lnTo>
                <a:lnTo>
                  <a:pt x="12966" y="3259"/>
                </a:lnTo>
                <a:lnTo>
                  <a:pt x="12762" y="3191"/>
                </a:lnTo>
                <a:lnTo>
                  <a:pt x="12626" y="3123"/>
                </a:lnTo>
                <a:lnTo>
                  <a:pt x="12491" y="2919"/>
                </a:lnTo>
                <a:lnTo>
                  <a:pt x="12423" y="2716"/>
                </a:lnTo>
                <a:lnTo>
                  <a:pt x="12491" y="2512"/>
                </a:lnTo>
                <a:lnTo>
                  <a:pt x="12626" y="2308"/>
                </a:lnTo>
                <a:lnTo>
                  <a:pt x="12762" y="2240"/>
                </a:lnTo>
                <a:lnTo>
                  <a:pt x="12966" y="2173"/>
                </a:lnTo>
                <a:close/>
                <a:moveTo>
                  <a:pt x="14934" y="4480"/>
                </a:moveTo>
                <a:lnTo>
                  <a:pt x="15002" y="4548"/>
                </a:lnTo>
                <a:lnTo>
                  <a:pt x="15070" y="4684"/>
                </a:lnTo>
                <a:lnTo>
                  <a:pt x="15138" y="4752"/>
                </a:lnTo>
                <a:lnTo>
                  <a:pt x="15070" y="4888"/>
                </a:lnTo>
                <a:lnTo>
                  <a:pt x="15002" y="5024"/>
                </a:lnTo>
                <a:lnTo>
                  <a:pt x="14934" y="5024"/>
                </a:lnTo>
                <a:lnTo>
                  <a:pt x="14799" y="5091"/>
                </a:lnTo>
                <a:lnTo>
                  <a:pt x="11065" y="5091"/>
                </a:lnTo>
                <a:lnTo>
                  <a:pt x="10929" y="5024"/>
                </a:lnTo>
                <a:lnTo>
                  <a:pt x="10861" y="5024"/>
                </a:lnTo>
                <a:lnTo>
                  <a:pt x="10794" y="4888"/>
                </a:lnTo>
                <a:lnTo>
                  <a:pt x="10726" y="4752"/>
                </a:lnTo>
                <a:lnTo>
                  <a:pt x="10794" y="4684"/>
                </a:lnTo>
                <a:lnTo>
                  <a:pt x="10861" y="4548"/>
                </a:lnTo>
                <a:lnTo>
                  <a:pt x="10929" y="4480"/>
                </a:lnTo>
                <a:close/>
                <a:moveTo>
                  <a:pt x="23963" y="7807"/>
                </a:moveTo>
                <a:lnTo>
                  <a:pt x="23963" y="7875"/>
                </a:lnTo>
                <a:lnTo>
                  <a:pt x="23963" y="46771"/>
                </a:lnTo>
                <a:lnTo>
                  <a:pt x="23963" y="46838"/>
                </a:lnTo>
                <a:lnTo>
                  <a:pt x="1969" y="46838"/>
                </a:lnTo>
                <a:lnTo>
                  <a:pt x="1969" y="46771"/>
                </a:lnTo>
                <a:lnTo>
                  <a:pt x="1969" y="7875"/>
                </a:lnTo>
                <a:lnTo>
                  <a:pt x="1969" y="7807"/>
                </a:lnTo>
                <a:close/>
                <a:moveTo>
                  <a:pt x="12558" y="48536"/>
                </a:moveTo>
                <a:lnTo>
                  <a:pt x="12151" y="48671"/>
                </a:lnTo>
                <a:lnTo>
                  <a:pt x="11812" y="48875"/>
                </a:lnTo>
                <a:lnTo>
                  <a:pt x="11472" y="49146"/>
                </a:lnTo>
                <a:lnTo>
                  <a:pt x="11269" y="49418"/>
                </a:lnTo>
                <a:lnTo>
                  <a:pt x="11065" y="49825"/>
                </a:lnTo>
                <a:lnTo>
                  <a:pt x="10929" y="50165"/>
                </a:lnTo>
                <a:lnTo>
                  <a:pt x="10861" y="50640"/>
                </a:lnTo>
                <a:lnTo>
                  <a:pt x="10929" y="51047"/>
                </a:lnTo>
                <a:lnTo>
                  <a:pt x="11065" y="51454"/>
                </a:lnTo>
                <a:lnTo>
                  <a:pt x="11269" y="51794"/>
                </a:lnTo>
                <a:lnTo>
                  <a:pt x="11472" y="52065"/>
                </a:lnTo>
                <a:lnTo>
                  <a:pt x="11812" y="52337"/>
                </a:lnTo>
                <a:lnTo>
                  <a:pt x="12151" y="52541"/>
                </a:lnTo>
                <a:lnTo>
                  <a:pt x="12558" y="52676"/>
                </a:lnTo>
                <a:lnTo>
                  <a:pt x="12966" y="52744"/>
                </a:lnTo>
                <a:lnTo>
                  <a:pt x="13373" y="52676"/>
                </a:lnTo>
                <a:lnTo>
                  <a:pt x="13780" y="52541"/>
                </a:lnTo>
                <a:lnTo>
                  <a:pt x="14120" y="52337"/>
                </a:lnTo>
                <a:lnTo>
                  <a:pt x="14459" y="52065"/>
                </a:lnTo>
                <a:lnTo>
                  <a:pt x="14731" y="51794"/>
                </a:lnTo>
                <a:lnTo>
                  <a:pt x="14934" y="51454"/>
                </a:lnTo>
                <a:lnTo>
                  <a:pt x="15002" y="51047"/>
                </a:lnTo>
                <a:lnTo>
                  <a:pt x="15070" y="50640"/>
                </a:lnTo>
                <a:lnTo>
                  <a:pt x="15002" y="50165"/>
                </a:lnTo>
                <a:lnTo>
                  <a:pt x="14934" y="49825"/>
                </a:lnTo>
                <a:lnTo>
                  <a:pt x="14731" y="49418"/>
                </a:lnTo>
                <a:lnTo>
                  <a:pt x="14459" y="49146"/>
                </a:lnTo>
                <a:lnTo>
                  <a:pt x="14120" y="48875"/>
                </a:lnTo>
                <a:lnTo>
                  <a:pt x="13780" y="48671"/>
                </a:lnTo>
                <a:lnTo>
                  <a:pt x="13373" y="48536"/>
                </a:lnTo>
                <a:close/>
                <a:moveTo>
                  <a:pt x="12966" y="48332"/>
                </a:moveTo>
                <a:lnTo>
                  <a:pt x="13441" y="48400"/>
                </a:lnTo>
                <a:lnTo>
                  <a:pt x="13848" y="48536"/>
                </a:lnTo>
                <a:lnTo>
                  <a:pt x="14256" y="48739"/>
                </a:lnTo>
                <a:lnTo>
                  <a:pt x="14595" y="49011"/>
                </a:lnTo>
                <a:lnTo>
                  <a:pt x="14866" y="49350"/>
                </a:lnTo>
                <a:lnTo>
                  <a:pt x="15070" y="49757"/>
                </a:lnTo>
                <a:lnTo>
                  <a:pt x="15206" y="50165"/>
                </a:lnTo>
                <a:lnTo>
                  <a:pt x="15274" y="50640"/>
                </a:lnTo>
                <a:lnTo>
                  <a:pt x="15206" y="51047"/>
                </a:lnTo>
                <a:lnTo>
                  <a:pt x="15070" y="51522"/>
                </a:lnTo>
                <a:lnTo>
                  <a:pt x="14866" y="51862"/>
                </a:lnTo>
                <a:lnTo>
                  <a:pt x="14595" y="52201"/>
                </a:lnTo>
                <a:lnTo>
                  <a:pt x="14256" y="52473"/>
                </a:lnTo>
                <a:lnTo>
                  <a:pt x="13848" y="52676"/>
                </a:lnTo>
                <a:lnTo>
                  <a:pt x="13441" y="52812"/>
                </a:lnTo>
                <a:lnTo>
                  <a:pt x="12966" y="52880"/>
                </a:lnTo>
                <a:lnTo>
                  <a:pt x="12558" y="52812"/>
                </a:lnTo>
                <a:lnTo>
                  <a:pt x="12083" y="52676"/>
                </a:lnTo>
                <a:lnTo>
                  <a:pt x="11744" y="52473"/>
                </a:lnTo>
                <a:lnTo>
                  <a:pt x="11404" y="52201"/>
                </a:lnTo>
                <a:lnTo>
                  <a:pt x="11133" y="51862"/>
                </a:lnTo>
                <a:lnTo>
                  <a:pt x="10929" y="51522"/>
                </a:lnTo>
                <a:lnTo>
                  <a:pt x="10794" y="51047"/>
                </a:lnTo>
                <a:lnTo>
                  <a:pt x="10726" y="50640"/>
                </a:lnTo>
                <a:lnTo>
                  <a:pt x="10794" y="50165"/>
                </a:lnTo>
                <a:lnTo>
                  <a:pt x="10929" y="49757"/>
                </a:lnTo>
                <a:lnTo>
                  <a:pt x="11133" y="49350"/>
                </a:lnTo>
                <a:lnTo>
                  <a:pt x="11404" y="49011"/>
                </a:lnTo>
                <a:lnTo>
                  <a:pt x="11744" y="48739"/>
                </a:lnTo>
                <a:lnTo>
                  <a:pt x="12083" y="48536"/>
                </a:lnTo>
                <a:lnTo>
                  <a:pt x="12558" y="48400"/>
                </a:lnTo>
                <a:lnTo>
                  <a:pt x="12966" y="48332"/>
                </a:lnTo>
                <a:close/>
                <a:moveTo>
                  <a:pt x="3938" y="679"/>
                </a:moveTo>
                <a:lnTo>
                  <a:pt x="3259" y="747"/>
                </a:lnTo>
                <a:lnTo>
                  <a:pt x="2648" y="951"/>
                </a:lnTo>
                <a:lnTo>
                  <a:pt x="2105" y="1222"/>
                </a:lnTo>
                <a:lnTo>
                  <a:pt x="1630" y="1629"/>
                </a:lnTo>
                <a:lnTo>
                  <a:pt x="1290" y="2105"/>
                </a:lnTo>
                <a:lnTo>
                  <a:pt x="951" y="2648"/>
                </a:lnTo>
                <a:lnTo>
                  <a:pt x="747" y="3259"/>
                </a:lnTo>
                <a:lnTo>
                  <a:pt x="747" y="3870"/>
                </a:lnTo>
                <a:lnTo>
                  <a:pt x="747" y="50776"/>
                </a:lnTo>
                <a:lnTo>
                  <a:pt x="747" y="51387"/>
                </a:lnTo>
                <a:lnTo>
                  <a:pt x="951" y="51997"/>
                </a:lnTo>
                <a:lnTo>
                  <a:pt x="1290" y="52541"/>
                </a:lnTo>
                <a:lnTo>
                  <a:pt x="1630" y="53016"/>
                </a:lnTo>
                <a:lnTo>
                  <a:pt x="2105" y="53423"/>
                </a:lnTo>
                <a:lnTo>
                  <a:pt x="2648" y="53695"/>
                </a:lnTo>
                <a:lnTo>
                  <a:pt x="3259" y="53898"/>
                </a:lnTo>
                <a:lnTo>
                  <a:pt x="3938" y="53966"/>
                </a:lnTo>
                <a:lnTo>
                  <a:pt x="22062" y="53966"/>
                </a:lnTo>
                <a:lnTo>
                  <a:pt x="22741" y="53898"/>
                </a:lnTo>
                <a:lnTo>
                  <a:pt x="23352" y="53695"/>
                </a:lnTo>
                <a:lnTo>
                  <a:pt x="23895" y="53423"/>
                </a:lnTo>
                <a:lnTo>
                  <a:pt x="24370" y="53016"/>
                </a:lnTo>
                <a:lnTo>
                  <a:pt x="24709" y="52541"/>
                </a:lnTo>
                <a:lnTo>
                  <a:pt x="25049" y="51997"/>
                </a:lnTo>
                <a:lnTo>
                  <a:pt x="25252" y="51387"/>
                </a:lnTo>
                <a:lnTo>
                  <a:pt x="25320" y="50776"/>
                </a:lnTo>
                <a:lnTo>
                  <a:pt x="25320" y="3870"/>
                </a:lnTo>
                <a:lnTo>
                  <a:pt x="25252" y="3259"/>
                </a:lnTo>
                <a:lnTo>
                  <a:pt x="25049" y="2648"/>
                </a:lnTo>
                <a:lnTo>
                  <a:pt x="24709" y="2105"/>
                </a:lnTo>
                <a:lnTo>
                  <a:pt x="24370" y="1629"/>
                </a:lnTo>
                <a:lnTo>
                  <a:pt x="23895" y="1222"/>
                </a:lnTo>
                <a:lnTo>
                  <a:pt x="23352" y="951"/>
                </a:lnTo>
                <a:lnTo>
                  <a:pt x="22741" y="747"/>
                </a:lnTo>
                <a:lnTo>
                  <a:pt x="22062" y="679"/>
                </a:lnTo>
                <a:close/>
                <a:moveTo>
                  <a:pt x="22062" y="543"/>
                </a:moveTo>
                <a:lnTo>
                  <a:pt x="22741" y="611"/>
                </a:lnTo>
                <a:lnTo>
                  <a:pt x="23419" y="815"/>
                </a:lnTo>
                <a:lnTo>
                  <a:pt x="23963" y="1086"/>
                </a:lnTo>
                <a:lnTo>
                  <a:pt x="24438" y="1494"/>
                </a:lnTo>
                <a:lnTo>
                  <a:pt x="24845" y="2037"/>
                </a:lnTo>
                <a:lnTo>
                  <a:pt x="25184" y="2580"/>
                </a:lnTo>
                <a:lnTo>
                  <a:pt x="25388" y="3191"/>
                </a:lnTo>
                <a:lnTo>
                  <a:pt x="25456" y="3870"/>
                </a:lnTo>
                <a:lnTo>
                  <a:pt x="25456" y="50776"/>
                </a:lnTo>
                <a:lnTo>
                  <a:pt x="25388" y="51454"/>
                </a:lnTo>
                <a:lnTo>
                  <a:pt x="25184" y="52065"/>
                </a:lnTo>
                <a:lnTo>
                  <a:pt x="24845" y="52676"/>
                </a:lnTo>
                <a:lnTo>
                  <a:pt x="24438" y="53151"/>
                </a:lnTo>
                <a:lnTo>
                  <a:pt x="23963" y="53559"/>
                </a:lnTo>
                <a:lnTo>
                  <a:pt x="23419" y="53898"/>
                </a:lnTo>
                <a:lnTo>
                  <a:pt x="22741" y="54102"/>
                </a:lnTo>
                <a:lnTo>
                  <a:pt x="22062" y="54170"/>
                </a:lnTo>
                <a:lnTo>
                  <a:pt x="3938" y="54170"/>
                </a:lnTo>
                <a:lnTo>
                  <a:pt x="3259" y="54102"/>
                </a:lnTo>
                <a:lnTo>
                  <a:pt x="2580" y="53898"/>
                </a:lnTo>
                <a:lnTo>
                  <a:pt x="2037" y="53559"/>
                </a:lnTo>
                <a:lnTo>
                  <a:pt x="1562" y="53151"/>
                </a:lnTo>
                <a:lnTo>
                  <a:pt x="1154" y="52676"/>
                </a:lnTo>
                <a:lnTo>
                  <a:pt x="815" y="52065"/>
                </a:lnTo>
                <a:lnTo>
                  <a:pt x="611" y="51454"/>
                </a:lnTo>
                <a:lnTo>
                  <a:pt x="543" y="50776"/>
                </a:lnTo>
                <a:lnTo>
                  <a:pt x="543" y="3870"/>
                </a:lnTo>
                <a:lnTo>
                  <a:pt x="611" y="3191"/>
                </a:lnTo>
                <a:lnTo>
                  <a:pt x="815" y="2580"/>
                </a:lnTo>
                <a:lnTo>
                  <a:pt x="1154" y="2037"/>
                </a:lnTo>
                <a:lnTo>
                  <a:pt x="1562" y="1494"/>
                </a:lnTo>
                <a:lnTo>
                  <a:pt x="2037" y="1086"/>
                </a:lnTo>
                <a:lnTo>
                  <a:pt x="2580" y="815"/>
                </a:lnTo>
                <a:lnTo>
                  <a:pt x="3259" y="611"/>
                </a:lnTo>
                <a:lnTo>
                  <a:pt x="3938" y="543"/>
                </a:lnTo>
                <a:close/>
                <a:moveTo>
                  <a:pt x="3938" y="0"/>
                </a:moveTo>
                <a:lnTo>
                  <a:pt x="3123" y="68"/>
                </a:lnTo>
                <a:lnTo>
                  <a:pt x="2444" y="272"/>
                </a:lnTo>
                <a:lnTo>
                  <a:pt x="1765" y="611"/>
                </a:lnTo>
                <a:lnTo>
                  <a:pt x="1154" y="1154"/>
                </a:lnTo>
                <a:lnTo>
                  <a:pt x="679" y="1697"/>
                </a:lnTo>
                <a:lnTo>
                  <a:pt x="272" y="2376"/>
                </a:lnTo>
                <a:lnTo>
                  <a:pt x="68" y="3123"/>
                </a:lnTo>
                <a:lnTo>
                  <a:pt x="0" y="3870"/>
                </a:lnTo>
                <a:lnTo>
                  <a:pt x="0" y="50776"/>
                </a:lnTo>
                <a:lnTo>
                  <a:pt x="68" y="51522"/>
                </a:lnTo>
                <a:lnTo>
                  <a:pt x="272" y="52269"/>
                </a:lnTo>
                <a:lnTo>
                  <a:pt x="679" y="52948"/>
                </a:lnTo>
                <a:lnTo>
                  <a:pt x="1154" y="53559"/>
                </a:lnTo>
                <a:lnTo>
                  <a:pt x="1765" y="54034"/>
                </a:lnTo>
                <a:lnTo>
                  <a:pt x="2444" y="54373"/>
                </a:lnTo>
                <a:lnTo>
                  <a:pt x="3123" y="54645"/>
                </a:lnTo>
                <a:lnTo>
                  <a:pt x="3938" y="54713"/>
                </a:lnTo>
                <a:lnTo>
                  <a:pt x="22062" y="54713"/>
                </a:lnTo>
                <a:lnTo>
                  <a:pt x="22876" y="54645"/>
                </a:lnTo>
                <a:lnTo>
                  <a:pt x="23555" y="54373"/>
                </a:lnTo>
                <a:lnTo>
                  <a:pt x="24234" y="54034"/>
                </a:lnTo>
                <a:lnTo>
                  <a:pt x="24845" y="53559"/>
                </a:lnTo>
                <a:lnTo>
                  <a:pt x="25320" y="52948"/>
                </a:lnTo>
                <a:lnTo>
                  <a:pt x="25727" y="52269"/>
                </a:lnTo>
                <a:lnTo>
                  <a:pt x="25931" y="51522"/>
                </a:lnTo>
                <a:lnTo>
                  <a:pt x="25999" y="50776"/>
                </a:lnTo>
                <a:lnTo>
                  <a:pt x="25999" y="3870"/>
                </a:lnTo>
                <a:lnTo>
                  <a:pt x="25931" y="3123"/>
                </a:lnTo>
                <a:lnTo>
                  <a:pt x="25727" y="2376"/>
                </a:lnTo>
                <a:lnTo>
                  <a:pt x="25320" y="1697"/>
                </a:lnTo>
                <a:lnTo>
                  <a:pt x="24845" y="1154"/>
                </a:lnTo>
                <a:lnTo>
                  <a:pt x="24234" y="611"/>
                </a:lnTo>
                <a:lnTo>
                  <a:pt x="23555" y="272"/>
                </a:lnTo>
                <a:lnTo>
                  <a:pt x="22876" y="68"/>
                </a:lnTo>
                <a:lnTo>
                  <a:pt x="22062" y="0"/>
                </a:lnTo>
                <a:close/>
              </a:path>
            </a:pathLst>
          </a:custGeom>
          <a:solidFill>
            <a:srgbClr val="000000"/>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latin typeface="Titillium Web"/>
              <a:ea typeface="Titillium Web"/>
              <a:cs typeface="Titillium Web"/>
              <a:sym typeface="Titillium Web"/>
            </a:endParaRPr>
          </a:p>
        </p:txBody>
      </p:sp>
      <p:sp>
        <p:nvSpPr>
          <p:cNvPr id="228" name="Shape 228"/>
          <p:cNvSpPr txBox="1">
            <a:spLocks noGrp="1"/>
          </p:cNvSpPr>
          <p:nvPr>
            <p:ph type="title"/>
          </p:nvPr>
        </p:nvSpPr>
        <p:spPr>
          <a:xfrm>
            <a:off x="844425" y="422500"/>
            <a:ext cx="3226800" cy="857400"/>
          </a:xfrm>
          <a:prstGeom prst="rect">
            <a:avLst/>
          </a:prstGeom>
        </p:spPr>
        <p:txBody>
          <a:bodyPr lIns="91425" tIns="91425" rIns="91425" bIns="91425" anchor="t" anchorCtr="0">
            <a:noAutofit/>
          </a:bodyPr>
          <a:lstStyle/>
          <a:p>
            <a:pPr lvl="0" rtl="0">
              <a:spcBef>
                <a:spcPts val="0"/>
              </a:spcBef>
              <a:buClr>
                <a:schemeClr val="dk1"/>
              </a:buClr>
              <a:buSzPct val="42307"/>
              <a:buFont typeface="Arial"/>
              <a:buNone/>
            </a:pPr>
            <a:r>
              <a:rPr lang="en">
                <a:solidFill>
                  <a:schemeClr val="lt1"/>
                </a:solidFill>
              </a:rPr>
              <a:t>What next?</a:t>
            </a:r>
          </a:p>
          <a:p>
            <a:pPr lvl="0" rtl="0">
              <a:spcBef>
                <a:spcPts val="0"/>
              </a:spcBef>
              <a:buClr>
                <a:schemeClr val="dk1"/>
              </a:buClr>
              <a:buSzPct val="42307"/>
              <a:buFont typeface="Arial"/>
              <a:buNone/>
            </a:pPr>
            <a:r>
              <a:rPr lang="en">
                <a:solidFill>
                  <a:schemeClr val="dk1"/>
                </a:solidFill>
              </a:rPr>
              <a:t>FAMICON BOOTH</a:t>
            </a:r>
          </a:p>
        </p:txBody>
      </p:sp>
      <p:sp>
        <p:nvSpPr>
          <p:cNvPr id="229" name="Shape 229"/>
          <p:cNvSpPr txBox="1">
            <a:spLocks noGrp="1"/>
          </p:cNvSpPr>
          <p:nvPr>
            <p:ph type="body" idx="4294967295"/>
          </p:nvPr>
        </p:nvSpPr>
        <p:spPr>
          <a:xfrm>
            <a:off x="844425" y="1436525"/>
            <a:ext cx="2984400" cy="3489600"/>
          </a:xfrm>
          <a:prstGeom prst="rect">
            <a:avLst/>
          </a:prstGeom>
        </p:spPr>
        <p:txBody>
          <a:bodyPr lIns="91425" tIns="91425" rIns="91425" bIns="91425" anchor="t" anchorCtr="0">
            <a:noAutofit/>
          </a:bodyPr>
          <a:lstStyle/>
          <a:p>
            <a:pPr lvl="0" rtl="0">
              <a:spcBef>
                <a:spcPts val="0"/>
              </a:spcBef>
              <a:buNone/>
            </a:pPr>
            <a:r>
              <a:rPr lang="en"/>
              <a:t>Visit us at our booth and we can chat on how WFWP can be a great tool in your community.</a:t>
            </a:r>
          </a:p>
        </p:txBody>
      </p:sp>
      <p:pic>
        <p:nvPicPr>
          <p:cNvPr id="230" name="Shape 230"/>
          <p:cNvPicPr preferRelativeResize="0"/>
          <p:nvPr/>
        </p:nvPicPr>
        <p:blipFill rotWithShape="1">
          <a:blip r:embed="rId3">
            <a:alphaModFix/>
          </a:blip>
          <a:srcRect l="12651" r="4498"/>
          <a:stretch/>
        </p:blipFill>
        <p:spPr>
          <a:xfrm>
            <a:off x="3919475" y="422500"/>
            <a:ext cx="5224525" cy="41910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pic>
        <p:nvPicPr>
          <p:cNvPr id="235" name="Shape 235"/>
          <p:cNvPicPr preferRelativeResize="0"/>
          <p:nvPr/>
        </p:nvPicPr>
        <p:blipFill rotWithShape="1">
          <a:blip r:embed="rId3">
            <a:alphaModFix/>
          </a:blip>
          <a:srcRect t="24997" b="32065"/>
          <a:stretch/>
        </p:blipFill>
        <p:spPr>
          <a:xfrm>
            <a:off x="0" y="0"/>
            <a:ext cx="9144000" cy="2944503"/>
          </a:xfrm>
          <a:prstGeom prst="rect">
            <a:avLst/>
          </a:prstGeom>
          <a:noFill/>
          <a:ln>
            <a:noFill/>
          </a:ln>
        </p:spPr>
      </p:pic>
      <p:sp>
        <p:nvSpPr>
          <p:cNvPr id="236" name="Shape 236"/>
          <p:cNvSpPr txBox="1">
            <a:spLocks noGrp="1"/>
          </p:cNvSpPr>
          <p:nvPr>
            <p:ph type="ctrTitle" idx="4294967295"/>
          </p:nvPr>
        </p:nvSpPr>
        <p:spPr>
          <a:xfrm>
            <a:off x="2596100" y="2165700"/>
            <a:ext cx="6251400" cy="1159800"/>
          </a:xfrm>
          <a:prstGeom prst="rect">
            <a:avLst/>
          </a:prstGeom>
        </p:spPr>
        <p:txBody>
          <a:bodyPr lIns="91425" tIns="91425" rIns="91425" bIns="91425" anchor="t" anchorCtr="0">
            <a:noAutofit/>
          </a:bodyPr>
          <a:lstStyle/>
          <a:p>
            <a:pPr lvl="0" rtl="0">
              <a:spcBef>
                <a:spcPts val="0"/>
              </a:spcBef>
              <a:buNone/>
            </a:pPr>
            <a:r>
              <a:rPr lang="en" sz="6000">
                <a:solidFill>
                  <a:srgbClr val="FF004E"/>
                </a:solidFill>
              </a:rPr>
              <a:t>THANK YOU!</a:t>
            </a:r>
          </a:p>
        </p:txBody>
      </p:sp>
      <p:sp>
        <p:nvSpPr>
          <p:cNvPr id="237" name="Shape 237"/>
          <p:cNvSpPr/>
          <p:nvPr/>
        </p:nvSpPr>
        <p:spPr>
          <a:xfrm>
            <a:off x="1105650" y="2182050"/>
            <a:ext cx="1368600" cy="1368600"/>
          </a:xfrm>
          <a:prstGeom prst="heart">
            <a:avLst/>
          </a:prstGeom>
          <a:solidFill>
            <a:srgbClr val="FF83A5"/>
          </a:solidFill>
          <a:ln>
            <a:noFill/>
          </a:ln>
        </p:spPr>
        <p:txBody>
          <a:bodyPr lIns="91425" tIns="91425" rIns="91425" bIns="91425" anchor="ctr" anchorCtr="0">
            <a:noAutofit/>
          </a:bodyPr>
          <a:lstStyle/>
          <a:p>
            <a:pPr lvl="0">
              <a:spcBef>
                <a:spcPts val="0"/>
              </a:spcBef>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2"/>
        <p:cNvGrpSpPr/>
        <p:nvPr/>
      </p:nvGrpSpPr>
      <p:grpSpPr>
        <a:xfrm>
          <a:off x="0" y="0"/>
          <a:ext cx="0" cy="0"/>
          <a:chOff x="0" y="0"/>
          <a:chExt cx="0" cy="0"/>
        </a:xfrm>
      </p:grpSpPr>
      <p:sp>
        <p:nvSpPr>
          <p:cNvPr id="83" name="Shape 83"/>
          <p:cNvSpPr txBox="1">
            <a:spLocks noGrp="1"/>
          </p:cNvSpPr>
          <p:nvPr>
            <p:ph type="title" idx="4294967295"/>
          </p:nvPr>
        </p:nvSpPr>
        <p:spPr>
          <a:xfrm>
            <a:off x="428625" y="3311150"/>
            <a:ext cx="1485299" cy="1380000"/>
          </a:xfrm>
          <a:prstGeom prst="rect">
            <a:avLst/>
          </a:prstGeom>
        </p:spPr>
        <p:txBody>
          <a:bodyPr lIns="91425" tIns="91425" rIns="91425" bIns="91425" anchor="b" anchorCtr="0">
            <a:noAutofit/>
          </a:bodyPr>
          <a:lstStyle/>
          <a:p>
            <a:pPr lvl="0" rtl="0">
              <a:spcBef>
                <a:spcPts val="0"/>
              </a:spcBef>
              <a:buNone/>
            </a:pPr>
            <a:r>
              <a:rPr lang="en">
                <a:solidFill>
                  <a:srgbClr val="FFFFFF"/>
                </a:solidFill>
              </a:rPr>
              <a:t>Where are we at?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7"/>
        <p:cNvGrpSpPr/>
        <p:nvPr/>
      </p:nvGrpSpPr>
      <p:grpSpPr>
        <a:xfrm>
          <a:off x="0" y="0"/>
          <a:ext cx="0" cy="0"/>
          <a:chOff x="0" y="0"/>
          <a:chExt cx="0" cy="0"/>
        </a:xfrm>
      </p:grpSpPr>
      <p:sp>
        <p:nvSpPr>
          <p:cNvPr id="88" name="Shape 88"/>
          <p:cNvSpPr txBox="1">
            <a:spLocks noGrp="1"/>
          </p:cNvSpPr>
          <p:nvPr>
            <p:ph type="title" idx="4294967295"/>
          </p:nvPr>
        </p:nvSpPr>
        <p:spPr>
          <a:xfrm>
            <a:off x="291350" y="3311150"/>
            <a:ext cx="1815600" cy="1380000"/>
          </a:xfrm>
          <a:prstGeom prst="rect">
            <a:avLst/>
          </a:prstGeom>
        </p:spPr>
        <p:txBody>
          <a:bodyPr lIns="91425" tIns="91425" rIns="91425" bIns="91425" anchor="b" anchorCtr="0">
            <a:noAutofit/>
          </a:bodyPr>
          <a:lstStyle/>
          <a:p>
            <a:pPr lvl="0" rtl="0">
              <a:spcBef>
                <a:spcPts val="0"/>
              </a:spcBef>
              <a:buNone/>
            </a:pPr>
            <a:r>
              <a:rPr lang="en">
                <a:solidFill>
                  <a:srgbClr val="FFFFFF"/>
                </a:solidFill>
              </a:rPr>
              <a:t>Transform from the inside-out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2"/>
        <p:cNvGrpSpPr/>
        <p:nvPr/>
      </p:nvGrpSpPr>
      <p:grpSpPr>
        <a:xfrm>
          <a:off x="0" y="0"/>
          <a:ext cx="0" cy="0"/>
          <a:chOff x="0" y="0"/>
          <a:chExt cx="0" cy="0"/>
        </a:xfrm>
      </p:grpSpPr>
      <p:sp>
        <p:nvSpPr>
          <p:cNvPr id="93" name="Shape 93"/>
          <p:cNvSpPr txBox="1">
            <a:spLocks noGrp="1"/>
          </p:cNvSpPr>
          <p:nvPr>
            <p:ph type="title" idx="4294967295"/>
          </p:nvPr>
        </p:nvSpPr>
        <p:spPr>
          <a:xfrm>
            <a:off x="291350" y="3311150"/>
            <a:ext cx="1815600" cy="1380000"/>
          </a:xfrm>
          <a:prstGeom prst="rect">
            <a:avLst/>
          </a:prstGeom>
        </p:spPr>
        <p:txBody>
          <a:bodyPr lIns="91425" tIns="91425" rIns="91425" bIns="91425" anchor="b" anchorCtr="0">
            <a:noAutofit/>
          </a:bodyPr>
          <a:lstStyle/>
          <a:p>
            <a:pPr lvl="0" rtl="0">
              <a:spcBef>
                <a:spcPts val="0"/>
              </a:spcBef>
              <a:buNone/>
            </a:pPr>
            <a:r>
              <a:rPr lang="en">
                <a:solidFill>
                  <a:srgbClr val="FFFFFF"/>
                </a:solidFill>
              </a:rPr>
              <a:t>Transform from the inside-out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7"/>
        <p:cNvGrpSpPr/>
        <p:nvPr/>
      </p:nvGrpSpPr>
      <p:grpSpPr>
        <a:xfrm>
          <a:off x="0" y="0"/>
          <a:ext cx="0" cy="0"/>
          <a:chOff x="0" y="0"/>
          <a:chExt cx="0" cy="0"/>
        </a:xfrm>
      </p:grpSpPr>
      <p:sp>
        <p:nvSpPr>
          <p:cNvPr id="98" name="Shape 98"/>
          <p:cNvSpPr txBox="1">
            <a:spLocks noGrp="1"/>
          </p:cNvSpPr>
          <p:nvPr>
            <p:ph type="title" idx="4294967295"/>
          </p:nvPr>
        </p:nvSpPr>
        <p:spPr>
          <a:xfrm>
            <a:off x="428625" y="3311150"/>
            <a:ext cx="1485300" cy="1380000"/>
          </a:xfrm>
          <a:prstGeom prst="rect">
            <a:avLst/>
          </a:prstGeom>
        </p:spPr>
        <p:txBody>
          <a:bodyPr lIns="91425" tIns="91425" rIns="91425" bIns="91425" anchor="b" anchorCtr="0">
            <a:noAutofit/>
          </a:bodyPr>
          <a:lstStyle/>
          <a:p>
            <a:pPr lvl="0" rtl="0">
              <a:spcBef>
                <a:spcPts val="0"/>
              </a:spcBef>
              <a:buNone/>
            </a:pPr>
            <a:r>
              <a:rPr lang="en">
                <a:solidFill>
                  <a:srgbClr val="FFFFFF"/>
                </a:solidFill>
              </a:rPr>
              <a:t>Reignite the vision in action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102"/>
        <p:cNvGrpSpPr/>
        <p:nvPr/>
      </p:nvGrpSpPr>
      <p:grpSpPr>
        <a:xfrm>
          <a:off x="0" y="0"/>
          <a:ext cx="0" cy="0"/>
          <a:chOff x="0" y="0"/>
          <a:chExt cx="0" cy="0"/>
        </a:xfrm>
      </p:grpSpPr>
      <p:sp>
        <p:nvSpPr>
          <p:cNvPr id="103" name="Shape 103"/>
          <p:cNvSpPr txBox="1">
            <a:spLocks noGrp="1"/>
          </p:cNvSpPr>
          <p:nvPr>
            <p:ph type="title" idx="4294967295"/>
          </p:nvPr>
        </p:nvSpPr>
        <p:spPr>
          <a:xfrm>
            <a:off x="428625" y="3311150"/>
            <a:ext cx="1485300" cy="1380000"/>
          </a:xfrm>
          <a:prstGeom prst="rect">
            <a:avLst/>
          </a:prstGeom>
        </p:spPr>
        <p:txBody>
          <a:bodyPr lIns="91425" tIns="91425" rIns="91425" bIns="91425" anchor="b" anchorCtr="0">
            <a:noAutofit/>
          </a:bodyPr>
          <a:lstStyle/>
          <a:p>
            <a:pPr lvl="0" rtl="0">
              <a:spcBef>
                <a:spcPts val="0"/>
              </a:spcBef>
              <a:buNone/>
            </a:pPr>
            <a:r>
              <a:rPr lang="en">
                <a:solidFill>
                  <a:srgbClr val="FFFFFF"/>
                </a:solidFill>
              </a:rPr>
              <a:t>Inspiring young women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7"/>
        <p:cNvGrpSpPr/>
        <p:nvPr/>
      </p:nvGrpSpPr>
      <p:grpSpPr>
        <a:xfrm>
          <a:off x="0" y="0"/>
          <a:ext cx="0" cy="0"/>
          <a:chOff x="0" y="0"/>
          <a:chExt cx="0" cy="0"/>
        </a:xfrm>
      </p:grpSpPr>
      <p:sp>
        <p:nvSpPr>
          <p:cNvPr id="108" name="Shape 108"/>
          <p:cNvSpPr txBox="1">
            <a:spLocks noGrp="1"/>
          </p:cNvSpPr>
          <p:nvPr>
            <p:ph type="title" idx="4294967295"/>
          </p:nvPr>
        </p:nvSpPr>
        <p:spPr>
          <a:xfrm>
            <a:off x="428625" y="3311150"/>
            <a:ext cx="1485300" cy="1380000"/>
          </a:xfrm>
          <a:prstGeom prst="rect">
            <a:avLst/>
          </a:prstGeom>
        </p:spPr>
        <p:txBody>
          <a:bodyPr lIns="91425" tIns="91425" rIns="91425" bIns="91425" anchor="b" anchorCtr="0">
            <a:noAutofit/>
          </a:bodyPr>
          <a:lstStyle/>
          <a:p>
            <a:pPr lvl="0" rtl="0">
              <a:spcBef>
                <a:spcPts val="0"/>
              </a:spcBef>
              <a:buNone/>
            </a:pPr>
            <a:r>
              <a:rPr lang="en">
                <a:solidFill>
                  <a:srgbClr val="FFFFFF"/>
                </a:solidFill>
              </a:rPr>
              <a:t>Men joining WFWP</a:t>
            </a:r>
          </a:p>
        </p:txBody>
      </p:sp>
      <p:sp>
        <p:nvSpPr>
          <p:cNvPr id="109" name="Shape 109"/>
          <p:cNvSpPr txBox="1">
            <a:spLocks noGrp="1"/>
          </p:cNvSpPr>
          <p:nvPr>
            <p:ph type="subTitle" idx="4294967295"/>
          </p:nvPr>
        </p:nvSpPr>
        <p:spPr>
          <a:xfrm>
            <a:off x="3054500" y="2930150"/>
            <a:ext cx="5751900" cy="1639200"/>
          </a:xfrm>
          <a:prstGeom prst="rect">
            <a:avLst/>
          </a:prstGeom>
        </p:spPr>
        <p:txBody>
          <a:bodyPr lIns="91425" tIns="91425" rIns="91425" bIns="91425" anchor="t" anchorCtr="0">
            <a:noAutofit/>
          </a:bodyPr>
          <a:lstStyle/>
          <a:p>
            <a:pPr lvl="0" rtl="0">
              <a:spcBef>
                <a:spcPts val="0"/>
              </a:spcBef>
              <a:buNone/>
            </a:pPr>
            <a:r>
              <a:rPr lang="en" sz="2400">
                <a:solidFill>
                  <a:srgbClr val="FFFFFF"/>
                </a:solidFill>
              </a:rPr>
              <a:t>“Together women and men should play a major role in world history by serving alongside each other like the wheels of a great engine pulling the construction of a peaceful world forward.”</a:t>
            </a:r>
            <a:br>
              <a:rPr lang="en" sz="2400">
                <a:solidFill>
                  <a:srgbClr val="FFFFFF"/>
                </a:solidFill>
              </a:rPr>
            </a:br>
            <a:endParaRPr lang="en" sz="2400">
              <a:solidFill>
                <a:srgbClr val="FFFFFF"/>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3"/>
        <p:cNvGrpSpPr/>
        <p:nvPr/>
      </p:nvGrpSpPr>
      <p:grpSpPr>
        <a:xfrm>
          <a:off x="0" y="0"/>
          <a:ext cx="0" cy="0"/>
          <a:chOff x="0" y="0"/>
          <a:chExt cx="0" cy="0"/>
        </a:xfrm>
      </p:grpSpPr>
      <p:sp>
        <p:nvSpPr>
          <p:cNvPr id="114" name="Shape 114"/>
          <p:cNvSpPr txBox="1">
            <a:spLocks noGrp="1"/>
          </p:cNvSpPr>
          <p:nvPr>
            <p:ph type="title" idx="4294967295"/>
          </p:nvPr>
        </p:nvSpPr>
        <p:spPr>
          <a:xfrm>
            <a:off x="428625" y="3311150"/>
            <a:ext cx="1485300" cy="1380000"/>
          </a:xfrm>
          <a:prstGeom prst="rect">
            <a:avLst/>
          </a:prstGeom>
        </p:spPr>
        <p:txBody>
          <a:bodyPr lIns="91425" tIns="91425" rIns="91425" bIns="91425" anchor="b" anchorCtr="0">
            <a:noAutofit/>
          </a:bodyPr>
          <a:lstStyle/>
          <a:p>
            <a:pPr lvl="0" rtl="0">
              <a:spcBef>
                <a:spcPts val="0"/>
              </a:spcBef>
              <a:buNone/>
            </a:pPr>
            <a:r>
              <a:rPr lang="en">
                <a:solidFill>
                  <a:srgbClr val="FFFFFF"/>
                </a:solidFill>
              </a:rPr>
              <a:t>Men joining WFWP</a:t>
            </a:r>
          </a:p>
        </p:txBody>
      </p:sp>
    </p:spTree>
  </p:cSld>
  <p:clrMapOvr>
    <a:masterClrMapping/>
  </p:clrMapOvr>
</p:sld>
</file>

<file path=ppt/theme/theme1.xml><?xml version="1.0" encoding="utf-8"?>
<a:theme xmlns:a="http://schemas.openxmlformats.org/drawingml/2006/main" name="Fidele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2113</Words>
  <Application>Microsoft Office PowerPoint</Application>
  <PresentationFormat>On-screen Show (16:9)</PresentationFormat>
  <Paragraphs>97</Paragraphs>
  <Slides>24</Slides>
  <Notes>24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24</vt:i4>
      </vt:variant>
    </vt:vector>
  </HeadingPairs>
  <TitlesOfParts>
    <vt:vector size="27" baseType="lpstr">
      <vt:lpstr>Arial</vt:lpstr>
      <vt:lpstr>Titillium Web</vt:lpstr>
      <vt:lpstr>Fidele template</vt:lpstr>
      <vt:lpstr>PowerPoint Presentation</vt:lpstr>
      <vt:lpstr>WFWP is  True Mother’s Organization</vt:lpstr>
      <vt:lpstr>Where are we at?</vt:lpstr>
      <vt:lpstr>Transform from the inside-out</vt:lpstr>
      <vt:lpstr>Transform from the inside-out</vt:lpstr>
      <vt:lpstr>Reignite the vision in action</vt:lpstr>
      <vt:lpstr>Inspiring young women</vt:lpstr>
      <vt:lpstr>Men joining WFWP</vt:lpstr>
      <vt:lpstr>Men joining WFWP</vt:lpstr>
      <vt:lpstr>Poll by The Washington Post, 2016  What do you consider yourself?</vt:lpstr>
      <vt:lpstr>The feminist movement unfairly blames men for women’s challenges. True or not?</vt:lpstr>
      <vt:lpstr>God</vt:lpstr>
      <vt:lpstr>God</vt:lpstr>
      <vt:lpstr>God</vt:lpstr>
      <vt:lpstr>Leadership of the Heart</vt:lpstr>
      <vt:lpstr>Relief in Nepal</vt:lpstr>
      <vt:lpstr>Schools of Africa</vt:lpstr>
      <vt:lpstr>Day of Service in D.C.</vt:lpstr>
      <vt:lpstr>Family Life Education</vt:lpstr>
      <vt:lpstr>Creating an environment for witnessing</vt:lpstr>
      <vt:lpstr>What next? CALL OR TEXT</vt:lpstr>
      <vt:lpstr>What next? NEWSLETTER</vt:lpstr>
      <vt:lpstr>What next? FAMICON BOOTH</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Mari Curry</cp:lastModifiedBy>
  <cp:revision>1</cp:revision>
  <dcterms:modified xsi:type="dcterms:W3CDTF">2017-04-04T20:27:10Z</dcterms:modified>
</cp:coreProperties>
</file>