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7" r:id="rId4"/>
    <p:sldId id="264" r:id="rId5"/>
    <p:sldId id="265" r:id="rId6"/>
    <p:sldId id="261" r:id="rId7"/>
    <p:sldId id="262" r:id="rId8"/>
    <p:sldId id="263" r:id="rId9"/>
    <p:sldId id="267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10" autoAdjust="0"/>
    <p:restoredTop sz="94660"/>
  </p:normalViewPr>
  <p:slideViewPr>
    <p:cSldViewPr>
      <p:cViewPr>
        <p:scale>
          <a:sx n="25" d="100"/>
          <a:sy n="25" d="100"/>
        </p:scale>
        <p:origin x="-1866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1870-D328-44D0-9624-5122DF26DE2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32F82-CA19-4008-BA34-A7110C4A411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1870-D328-44D0-9624-5122DF26DE2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32F82-CA19-4008-BA34-A7110C4A4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1870-D328-44D0-9624-5122DF26DE2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32F82-CA19-4008-BA34-A7110C4A4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1870-D328-44D0-9624-5122DF26DE2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32F82-CA19-4008-BA34-A7110C4A4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1870-D328-44D0-9624-5122DF26DE2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A932F82-CA19-4008-BA34-A7110C4A411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1870-D328-44D0-9624-5122DF26DE2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32F82-CA19-4008-BA34-A7110C4A4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1870-D328-44D0-9624-5122DF26DE2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32F82-CA19-4008-BA34-A7110C4A4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1870-D328-44D0-9624-5122DF26DE2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32F82-CA19-4008-BA34-A7110C4A4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1870-D328-44D0-9624-5122DF26DE2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32F82-CA19-4008-BA34-A7110C4A4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1870-D328-44D0-9624-5122DF26DE2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32F82-CA19-4008-BA34-A7110C4A4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1870-D328-44D0-9624-5122DF26DE2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32F82-CA19-4008-BA34-A7110C4A4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8211870-D328-44D0-9624-5122DF26DE2C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A932F82-CA19-4008-BA34-A7110C4A411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9144000" cy="87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08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 l barrett with rev M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Thank You True Parents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6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isplaying Oct. 3rd Blessing 1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18" y="7937"/>
            <a:ext cx="9277718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8318" y="0"/>
            <a:ext cx="927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True Family Banquet - Brooklyn, NY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70218" y="5811560"/>
            <a:ext cx="91694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You’re So Beautiful To 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3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7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448" y="-304800"/>
            <a:ext cx="10745156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40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524000" y="5524500"/>
            <a:ext cx="1219358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21st True Family Values </a:t>
            </a:r>
            <a:r>
              <a:rPr lang="en-US" sz="4400" b="1" dirty="0" smtClean="0"/>
              <a:t>Awards </a:t>
            </a:r>
            <a:r>
              <a:rPr lang="en-US" sz="4400" b="1" dirty="0"/>
              <a:t>Banquet – Chicago,  </a:t>
            </a:r>
            <a:r>
              <a:rPr lang="en-US" sz="4400" b="1" dirty="0" err="1" smtClean="0"/>
              <a:t>Illonois</a:t>
            </a:r>
            <a:r>
              <a:rPr lang="en-US" sz="4400" b="1" smtClean="0"/>
              <a:t> </a:t>
            </a:r>
            <a:endParaRPr lang="en-US" sz="4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57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mage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(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mage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FV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73125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TFV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13573125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(3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-25146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02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18872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48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Image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(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Image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FV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73125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TFV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73125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FV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73125" cy="904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(3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-294894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6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mlf_pastors05-04-201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0"/>
            <a:ext cx="95504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4625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652</TotalTime>
  <Words>26</Words>
  <Application>Microsoft Office PowerPoint</Application>
  <PresentationFormat>On-screen Show (4:3)</PresentationFormat>
  <Paragraphs>4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gem</dc:creator>
  <cp:lastModifiedBy>gem</cp:lastModifiedBy>
  <cp:revision>16</cp:revision>
  <dcterms:created xsi:type="dcterms:W3CDTF">2017-04-03T08:33:09Z</dcterms:created>
  <dcterms:modified xsi:type="dcterms:W3CDTF">2017-04-04T09:00:26Z</dcterms:modified>
</cp:coreProperties>
</file>