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0" r:id="rId3"/>
    <p:sldId id="288" r:id="rId4"/>
    <p:sldId id="289" r:id="rId5"/>
    <p:sldId id="291" r:id="rId6"/>
    <p:sldId id="293" r:id="rId7"/>
    <p:sldId id="294" r:id="rId8"/>
    <p:sldId id="268" r:id="rId9"/>
    <p:sldId id="269" r:id="rId10"/>
    <p:sldId id="271" r:id="rId11"/>
    <p:sldId id="281" r:id="rId12"/>
    <p:sldId id="278" r:id="rId13"/>
    <p:sldId id="280" r:id="rId14"/>
    <p:sldId id="262" r:id="rId15"/>
    <p:sldId id="263" r:id="rId16"/>
    <p:sldId id="282" r:id="rId17"/>
    <p:sldId id="265" r:id="rId18"/>
    <p:sldId id="285" r:id="rId19"/>
    <p:sldId id="286" r:id="rId20"/>
    <p:sldId id="284" r:id="rId21"/>
    <p:sldId id="283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454E4C8-EC6B-4563-8EBC-58B6D644735B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3B1721B-9B65-4D75-9031-DF35C7C79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9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5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Eunha</a:t>
            </a:r>
            <a:r>
              <a:rPr lang="en-US" dirty="0"/>
              <a:t> made me proud to be part of our church</a:t>
            </a:r>
          </a:p>
          <a:p>
            <a:pPr marL="171450" indent="-171450">
              <a:buFontTx/>
              <a:buChar char="-"/>
            </a:pPr>
            <a:r>
              <a:rPr lang="en-US" dirty="0"/>
              <a:t>My Youth Pastor was who I wanted to become</a:t>
            </a:r>
          </a:p>
          <a:p>
            <a:pPr marL="171450" indent="-171450">
              <a:buFontTx/>
              <a:buChar char="-"/>
            </a:pPr>
            <a:r>
              <a:rPr lang="en-US" dirty="0"/>
              <a:t>I could see a future for myself as a young adult because of her</a:t>
            </a:r>
          </a:p>
          <a:p>
            <a:pPr marL="171450" indent="-171450">
              <a:buFontTx/>
              <a:buChar char="-"/>
            </a:pPr>
            <a:r>
              <a:rPr lang="en-US" dirty="0"/>
              <a:t>Even when she stopped being my YP, </a:t>
            </a:r>
            <a:r>
              <a:rPr lang="en-US" dirty="0" err="1"/>
              <a:t>thoughout</a:t>
            </a:r>
            <a:r>
              <a:rPr lang="en-US" dirty="0"/>
              <a:t> all stages of my life she was a role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8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YM gave me a place to figure out who I was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Develop habits that I still use today</a:t>
            </a:r>
          </a:p>
          <a:p>
            <a:pPr marL="171450" indent="-171450">
              <a:buFontTx/>
              <a:buChar char="-"/>
            </a:pPr>
            <a:r>
              <a:rPr lang="en-US" dirty="0"/>
              <a:t>Grow my capacity for love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6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Identity Vs. Role Confusion</a:t>
            </a:r>
          </a:p>
          <a:p>
            <a:r>
              <a:rPr lang="en-US" dirty="0"/>
              <a:t>Habit Formation (Synapses) (Consistent </a:t>
            </a:r>
            <a:r>
              <a:rPr lang="en-US" dirty="0" err="1"/>
              <a:t>reinder</a:t>
            </a:r>
            <a:r>
              <a:rPr lang="en-US" dirty="0"/>
              <a:t>) School</a:t>
            </a:r>
          </a:p>
          <a:p>
            <a:r>
              <a:rPr lang="en-US" dirty="0"/>
              <a:t>Practicing Brother Sister Love, Realm of Heart</a:t>
            </a:r>
          </a:p>
          <a:p>
            <a:endParaRPr lang="en-US" dirty="0"/>
          </a:p>
          <a:p>
            <a:r>
              <a:rPr lang="en-US" dirty="0"/>
              <a:t>You had MFT and True Father</a:t>
            </a:r>
          </a:p>
          <a:p>
            <a:r>
              <a:rPr lang="en-US" dirty="0"/>
              <a:t>They have Youth Group &amp; Workshops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5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9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1721B-9B65-4D75-9031-DF35C7C797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0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2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4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1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9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3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20C89-21D0-4C78-B8A6-A95BD5014601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74460-4FC6-4556-81F6-DF9093460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1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milyfed.org/youthministry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6" r="9091" b="47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384" y="4294505"/>
            <a:ext cx="10918056" cy="199129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8000" b="1" dirty="0"/>
              <a:t>Why We Need</a:t>
            </a:r>
            <a:br>
              <a:rPr lang="en-US" sz="8000" b="1" dirty="0"/>
            </a:br>
            <a:r>
              <a:rPr lang="en-US" sz="8000" b="1" dirty="0"/>
              <a:t>Youth Ministry</a:t>
            </a:r>
          </a:p>
        </p:txBody>
      </p:sp>
    </p:spTree>
    <p:extLst>
      <p:ext uri="{BB962C8B-B14F-4D97-AF65-F5344CB8AC3E}">
        <p14:creationId xmlns:p14="http://schemas.microsoft.com/office/powerpoint/2010/main" val="4018580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3633259"/>
            <a:ext cx="4160452" cy="2779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8" r="2" b="1877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984" y="4525269"/>
            <a:ext cx="5738729" cy="86310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Youth Ministry gave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56032" y="5434300"/>
            <a:ext cx="3675551" cy="863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me a </a:t>
            </a:r>
            <a:r>
              <a:rPr lang="en-US" sz="5400" b="1" dirty="0">
                <a:solidFill>
                  <a:schemeClr val="bg1"/>
                </a:solidFill>
              </a:rPr>
              <a:t>Place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73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2" r="3" b="8394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r="-2" b="7417"/>
          <a:stretch/>
        </p:blipFill>
        <p:spPr>
          <a:xfrm>
            <a:off x="8075612" y="320119"/>
            <a:ext cx="3794760" cy="39309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r="14023" b="-1"/>
          <a:stretch/>
        </p:blipFill>
        <p:spPr>
          <a:xfrm>
            <a:off x="4198620" y="320119"/>
            <a:ext cx="3794760" cy="3930978"/>
          </a:xfrm>
          <a:prstGeom prst="rect">
            <a:avLst/>
          </a:prstGeom>
        </p:spPr>
      </p:pic>
      <p:cxnSp>
        <p:nvCxnSpPr>
          <p:cNvPr id="68" name="Straight Connector 6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Keep the Church Relevant</a:t>
            </a:r>
          </a:p>
        </p:txBody>
      </p:sp>
    </p:spTree>
    <p:extLst>
      <p:ext uri="{BB962C8B-B14F-4D97-AF65-F5344CB8AC3E}">
        <p14:creationId xmlns:p14="http://schemas.microsoft.com/office/powerpoint/2010/main" val="165803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 r="1" b="18175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856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07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47" name="Straight Connector 3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Give Youth a </a:t>
            </a:r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07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856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13704" b="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7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47" name="Straight Connector 4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Give Youth a </a:t>
            </a:r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Place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063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2318657"/>
            <a:ext cx="3657600" cy="14833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National Themes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4237" y="3910267"/>
            <a:ext cx="3657600" cy="14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</a:rPr>
              <a:t>Local Customization</a:t>
            </a:r>
          </a:p>
        </p:txBody>
      </p:sp>
    </p:spTree>
    <p:extLst>
      <p:ext uri="{BB962C8B-B14F-4D97-AF65-F5344CB8AC3E}">
        <p14:creationId xmlns:p14="http://schemas.microsoft.com/office/powerpoint/2010/main" val="205742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08" y="4857750"/>
            <a:ext cx="4186918" cy="10668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Support Network</a:t>
            </a:r>
          </a:p>
        </p:txBody>
      </p:sp>
    </p:spTree>
    <p:extLst>
      <p:ext uri="{BB962C8B-B14F-4D97-AF65-F5344CB8AC3E}">
        <p14:creationId xmlns:p14="http://schemas.microsoft.com/office/powerpoint/2010/main" val="47906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919" b="11899"/>
          <a:stretch/>
        </p:blipFill>
        <p:spPr>
          <a:xfrm>
            <a:off x="20" y="1290577"/>
            <a:ext cx="12191980" cy="5567423"/>
          </a:xfrm>
          <a:prstGeom prst="rect">
            <a:avLst/>
          </a:prstGeom>
        </p:spPr>
      </p:pic>
      <p:sp>
        <p:nvSpPr>
          <p:cNvPr id="13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020" y="97903"/>
            <a:ext cx="3392829" cy="248602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Website &amp; Resources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  <a:hlinkClick r:id="rId4"/>
              </a:rPr>
              <a:t>http://familyfed.org/youthministry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93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95"/>
          <a:stretch/>
        </p:blipFill>
        <p:spPr>
          <a:xfrm>
            <a:off x="0" y="244927"/>
            <a:ext cx="12192000" cy="63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3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36" t="7143" r="23794"/>
          <a:stretch/>
        </p:blipFill>
        <p:spPr>
          <a:xfrm>
            <a:off x="5928231" y="212270"/>
            <a:ext cx="6482443" cy="6368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035" t="7381" r="27143"/>
          <a:stretch/>
        </p:blipFill>
        <p:spPr>
          <a:xfrm>
            <a:off x="0" y="212270"/>
            <a:ext cx="6074229" cy="63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33" y="-2119071"/>
            <a:ext cx="6732802" cy="8977071"/>
          </a:xfrm>
        </p:spPr>
      </p:pic>
    </p:spTree>
    <p:extLst>
      <p:ext uri="{BB962C8B-B14F-4D97-AF65-F5344CB8AC3E}">
        <p14:creationId xmlns:p14="http://schemas.microsoft.com/office/powerpoint/2010/main" val="196352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7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31245" cy="6858989"/>
          </a:xfrm>
        </p:spPr>
      </p:pic>
    </p:spTree>
    <p:extLst>
      <p:ext uri="{BB962C8B-B14F-4D97-AF65-F5344CB8AC3E}">
        <p14:creationId xmlns:p14="http://schemas.microsoft.com/office/powerpoint/2010/main" val="193525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84" y="0"/>
            <a:ext cx="9230032" cy="6922524"/>
          </a:xfrm>
        </p:spPr>
      </p:pic>
    </p:spTree>
    <p:extLst>
      <p:ext uri="{BB962C8B-B14F-4D97-AF65-F5344CB8AC3E}">
        <p14:creationId xmlns:p14="http://schemas.microsoft.com/office/powerpoint/2010/main" val="165391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33511"/>
            <a:ext cx="10294374" cy="6891511"/>
          </a:xfrm>
        </p:spPr>
      </p:pic>
    </p:spTree>
    <p:extLst>
      <p:ext uri="{BB962C8B-B14F-4D97-AF65-F5344CB8AC3E}">
        <p14:creationId xmlns:p14="http://schemas.microsoft.com/office/powerpoint/2010/main" val="283558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53" y="-1912106"/>
            <a:ext cx="6577579" cy="8770106"/>
          </a:xfrm>
        </p:spPr>
      </p:pic>
    </p:spTree>
    <p:extLst>
      <p:ext uri="{BB962C8B-B14F-4D97-AF65-F5344CB8AC3E}">
        <p14:creationId xmlns:p14="http://schemas.microsoft.com/office/powerpoint/2010/main" val="449125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5" cy="6858000"/>
          </a:xfrm>
        </p:spPr>
      </p:pic>
    </p:spTree>
    <p:extLst>
      <p:ext uri="{BB962C8B-B14F-4D97-AF65-F5344CB8AC3E}">
        <p14:creationId xmlns:p14="http://schemas.microsoft.com/office/powerpoint/2010/main" val="125184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6" y="-1249137"/>
            <a:ext cx="11100708" cy="8325531"/>
          </a:xfrm>
        </p:spPr>
      </p:pic>
    </p:spTree>
    <p:extLst>
      <p:ext uri="{BB962C8B-B14F-4D97-AF65-F5344CB8AC3E}">
        <p14:creationId xmlns:p14="http://schemas.microsoft.com/office/powerpoint/2010/main" val="115268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5" name="Rectangle 14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7" name="Straight Connector 14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7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8" r="-1" b="5176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 r="-1" b="1955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19248" y="4482193"/>
            <a:ext cx="5638878" cy="8596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Youth Ministry gave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6353036" y="5341880"/>
            <a:ext cx="3819604" cy="881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me a </a:t>
            </a:r>
            <a:r>
              <a:rPr lang="en-US" sz="5400" b="1" dirty="0">
                <a:solidFill>
                  <a:schemeClr val="bg1"/>
                </a:solidFill>
              </a:rPr>
              <a:t>Person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91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154</Words>
  <Application>Microsoft Office PowerPoint</Application>
  <PresentationFormat>Widescreen</PresentationFormat>
  <Paragraphs>33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Why We Need Youth Ministry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Youth Ministry gave</vt:lpstr>
      <vt:lpstr>Youth Ministry gave</vt:lpstr>
      <vt:lpstr>Keep the Church Relevant</vt:lpstr>
      <vt:lpstr>Give Youth a Person</vt:lpstr>
      <vt:lpstr>Give Youth a Place</vt:lpstr>
      <vt:lpstr>PowerPoint Presentation</vt:lpstr>
      <vt:lpstr>National Themes</vt:lpstr>
      <vt:lpstr>Support Network</vt:lpstr>
      <vt:lpstr>Website &amp; Resources http://familyfed.org/youthministry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You Need  Youth Ministry</dc:title>
  <dc:creator>David Moffitt</dc:creator>
  <cp:lastModifiedBy>David Moffitt</cp:lastModifiedBy>
  <cp:revision>26</cp:revision>
  <cp:lastPrinted>2017-04-01T04:37:01Z</cp:lastPrinted>
  <dcterms:created xsi:type="dcterms:W3CDTF">2017-04-01T04:24:05Z</dcterms:created>
  <dcterms:modified xsi:type="dcterms:W3CDTF">2017-04-05T17:16:55Z</dcterms:modified>
</cp:coreProperties>
</file>